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7" r:id="rId2"/>
    <p:sldId id="327" r:id="rId3"/>
    <p:sldId id="294" r:id="rId4"/>
    <p:sldId id="326" r:id="rId5"/>
    <p:sldId id="321" r:id="rId6"/>
    <p:sldId id="322" r:id="rId7"/>
    <p:sldId id="323" r:id="rId8"/>
    <p:sldId id="324" r:id="rId9"/>
    <p:sldId id="314" r:id="rId10"/>
    <p:sldId id="329" r:id="rId11"/>
    <p:sldId id="32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000"/>
    <a:srgbClr val="FFE09C"/>
    <a:srgbClr val="FF4B4B"/>
    <a:srgbClr val="B5ECFF"/>
    <a:srgbClr val="FFBD29"/>
    <a:srgbClr val="BEF2BF"/>
    <a:srgbClr val="FFB1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85AE-9BB9-4970-88C3-752498735DA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AEC8-8387-4EE0-9B38-B733C2459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41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613506-00DF-4817-8D99-2A97DF78C1B1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5DFFF8-80E1-4DA3-90DD-8157BA566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01122" cy="292895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стратегических направлений развития муниципальной системы образования.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3578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ЮРЬЕВНА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6400" y="6143644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2016г.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Лесосибирск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130373"/>
            <a:ext cx="399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образования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2844" y="6072206"/>
            <a:ext cx="8715436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71496"/>
            <a:ext cx="9144000" cy="64292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Муниципальная стратегия развития образования</a:t>
            </a: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1260448"/>
            <a:ext cx="3929091" cy="1668487"/>
            <a:chOff x="785786" y="1407743"/>
            <a:chExt cx="2214578" cy="1378315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6164" y="1407743"/>
              <a:ext cx="2143140" cy="68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качества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физико-математического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00628" y="1285860"/>
            <a:ext cx="3929090" cy="1643073"/>
            <a:chOff x="785786" y="1428736"/>
            <a:chExt cx="2214578" cy="1357322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662" y="1487752"/>
              <a:ext cx="1928826" cy="279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языковой компетенции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755576" y="3068960"/>
            <a:ext cx="785818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форматы городских интеллектуальных мероприятий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«Математический турнир», «Интеллект-марафон»,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«Большая восьмерка», «Мы - будущее региона!»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5576" y="4149080"/>
            <a:ext cx="778617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направления во взаимодействии с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ЛПИфСФУ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СибГТУ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«Физические чтения», «Школа понимания», филиалы кафедр на базе ОУ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4348" y="5214950"/>
            <a:ext cx="785818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классы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2844" y="6000768"/>
            <a:ext cx="8786874" cy="714380"/>
          </a:xfrm>
          <a:prstGeom prst="rightArrow">
            <a:avLst>
              <a:gd name="adj1" fmla="val 73273"/>
              <a:gd name="adj2" fmla="val 40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муниципального мониторинга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1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22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Стратегические направления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инициативы и самостоятельности в дошкольном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качества  физико-математического образования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языковой компетенции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otoscheda6.jpg"/>
          <p:cNvPicPr>
            <a:picLocks noChangeAspect="1"/>
          </p:cNvPicPr>
          <p:nvPr/>
        </p:nvPicPr>
        <p:blipFill>
          <a:blip r:embed="rId2" cstate="print"/>
          <a:srcRect l="11667" r="19999"/>
          <a:stretch>
            <a:fillRect/>
          </a:stretch>
        </p:blipFill>
        <p:spPr>
          <a:xfrm>
            <a:off x="3571868" y="3060319"/>
            <a:ext cx="2071702" cy="18688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714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a typeface="+mj-ea"/>
                <a:cs typeface="+mj-cs"/>
              </a:rPr>
              <a:t>Дошкольное образование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428992" y="3774699"/>
            <a:ext cx="2357454" cy="10776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00034" y="2846005"/>
            <a:ext cx="3357586" cy="15716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0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работе с педагогическими кадрами ДОУ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5429256" y="2846005"/>
            <a:ext cx="3214710" cy="150019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03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организации ППОС в ДОУ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357554" y="1917311"/>
            <a:ext cx="2428892" cy="1428760"/>
          </a:xfrm>
          <a:prstGeom prst="downArrowCallout">
            <a:avLst>
              <a:gd name="adj1" fmla="val 17242"/>
              <a:gd name="adj2" fmla="val 20014"/>
              <a:gd name="adj3" fmla="val 21675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управлении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0063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100% вовлеченность ДОУ в проектную деятельность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68,4% педагогических и 100% руководящих кадров прошли ПК по ФГОС ДО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100% ОП ДОУ соответствуют ФГОС ДО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84,2% ОП ДОУ прошли экспертизу ККГАОУСПО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педагогический колледж №2»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000108"/>
            <a:ext cx="8358246" cy="917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изменениями в деятельности ДОУ г.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создания условий развития инициативы и самостоятельности воспитанников»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otoscheda6.jpg"/>
          <p:cNvPicPr>
            <a:picLocks noChangeAspect="1"/>
          </p:cNvPicPr>
          <p:nvPr/>
        </p:nvPicPr>
        <p:blipFill>
          <a:blip r:embed="rId2" cstate="print"/>
          <a:srcRect l="11667" r="19999"/>
          <a:stretch>
            <a:fillRect/>
          </a:stretch>
        </p:blipFill>
        <p:spPr>
          <a:xfrm>
            <a:off x="3571868" y="3060319"/>
            <a:ext cx="2071702" cy="18688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5714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a typeface="+mj-ea"/>
                <a:cs typeface="+mj-cs"/>
              </a:rPr>
              <a:t>Дошкольное образование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428992" y="3774699"/>
            <a:ext cx="2357454" cy="10776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357554" y="1917311"/>
            <a:ext cx="2428892" cy="1428760"/>
          </a:xfrm>
          <a:prstGeom prst="downArrowCallout">
            <a:avLst>
              <a:gd name="adj1" fmla="val 17242"/>
              <a:gd name="adj2" fmla="val 20014"/>
              <a:gd name="adj3" fmla="val 21675"/>
              <a:gd name="adj4" fmla="val 64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управлении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000108"/>
            <a:ext cx="8358246" cy="917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изменениями в деятельности ДОУ г. Лесосибирск для создания условий развития инициативы и самостоятельности воспитанников»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780928"/>
            <a:ext cx="2714644" cy="1777356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городского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Координационного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методического совета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786058"/>
            <a:ext cx="2820852" cy="1771656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 новый принцип формирования городских методических объединений: тематические методические объединения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86050" y="5572140"/>
            <a:ext cx="3571900" cy="642942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индивидуальных проектов ДОУ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 ТМО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Формирование инициативы и самостоятельности через модернизацию и использование  предметно-пространственной развивающей среды.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ДОУ №55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«Организация предметно-пространственной развивающей среды как необходимый компонент для развития инициативы и самостоятельности у детей дошкольников»;</a:t>
            </a:r>
          </a:p>
          <a:p>
            <a:pPr lvl="0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ДОУ №31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«Модернизация РППС для формирования инициативы и самостоятельности дошкольников в процессе поисково-исследовательской деятельности»;</a:t>
            </a:r>
          </a:p>
          <a:p>
            <a:pPr lvl="0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ДО№ 42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«Организация ППРС для формирования инициативы и самостоятельности в дошкольном возрасте»;</a:t>
            </a:r>
          </a:p>
          <a:p>
            <a:pPr lvl="0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ДОУ №6 -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«Формирование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инициативы и самостоятельности дошкольников через предметно-развивающую среду в ДОУ в соответствии с ФГОС ДО»;</a:t>
            </a:r>
          </a:p>
          <a:p>
            <a:pPr lvl="0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ДОУ №54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«Формирование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инициативы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самостоятельности дошкольников через организацию предметно-пространственной  среды в дошкольном учреждении»;</a:t>
            </a:r>
          </a:p>
          <a:p>
            <a:pPr lvl="0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ДОУ № 10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«Предметно-пространственная  среда как одно из условий формирования инициативы и самостоятельности дошкольников».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2714644" cy="1071570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подходы к созданию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ППРС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2071678"/>
            <a:ext cx="2428892" cy="1071570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развивающей направленности среды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2071678"/>
            <a:ext cx="2357454" cy="107157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НОД в центрах развития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 ТМО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Формирование инициативы и самостоятельности через коммуникационные технологии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ДОУ №9 -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«Разработка и внедрение игровой технологии «Игровая переменка» в режимные моменты детей дошкольного возраста»;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ДОУ №41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«Технология группового тематического проекта как эффективная форма организации детской деятельности для развития детской инициативы и самостоятельности»;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ДОУ №32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Социоигровой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подход к воспитанию и обучению детей дошкольного возраста»;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ДОУ №33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инициативы и самостоятельности через использование метода разновозрастных групп в ДОУ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направленности»;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ДОУ №29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«Развитие инициативы и самостоятельности через использование театрально-игровых технологий при организации НОД и СОД».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357430"/>
            <a:ext cx="3000396" cy="928694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внедрения технологии развития коммуникативных навыков дошкольников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428868"/>
            <a:ext cx="2786082" cy="127159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детского экспериментирования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развития познавательной активности дошкольников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2428868"/>
            <a:ext cx="2286016" cy="85725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свободного творчества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 ТМО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инициативы и самостоятельности через модернизацию и использование образовательных технологий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2511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b="1" dirty="0" smtClean="0"/>
              <a:t>ДОУ №7</a:t>
            </a:r>
            <a:r>
              <a:rPr lang="ru-RU" dirty="0" smtClean="0"/>
              <a:t> – «Развитие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познавательно-исследовательской деятельности для формирования инициативы и самостоятельности в дошкольном возрасте »;</a:t>
            </a:r>
          </a:p>
          <a:p>
            <a:pPr lvl="0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ДОУ № 43 –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«Создание условий для формирования инициативы и самостоятельности в процессе поисково-исследовательской деятельности дошкольников»;</a:t>
            </a:r>
          </a:p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ДОУ №17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«Формирование инициативы и самостоятельности у детей через организацию НОД и СОД с использованием технологий познавательно-исследовательской деятельности»;</a:t>
            </a:r>
          </a:p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ДОУ №40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«Технология организации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НОД при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формировании у детей инициативы и самостоятельности»;</a:t>
            </a:r>
          </a:p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ДОУ №19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«Изучение и внедрение технологий исследовательской и проектной деятельности в ДОУ для формирования инициативы и самостоятельности дошкольников»</a:t>
            </a:r>
          </a:p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ДОУ № 11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– «Формирование инициативы и самостоятельности детей при организации НОД через инновационные технологии (проектный метод).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214554"/>
            <a:ext cx="4071966" cy="1414466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проектирования как способ развития и обогащения социально-личностного опыта через вовлечение детей в сферу межличностного взаимодействия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214554"/>
            <a:ext cx="4071966" cy="1428760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инициативы и самостоятельности у детей дошкольного возраста во время исследовательской деятельности в рамках НОД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ППОС                                 технологии                          педагоги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2664296" cy="432048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Разработана единая карта оценки ППРС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возрастом;</a:t>
            </a: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Наполнение ППРС групп, в том числе объектами опытно-экспериментальной деятельности и неоформленным материалом;</a:t>
            </a: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Закуплено инновационное оборудование для пополнения ППРС (песочницы с кинетическим песком, световые планшеты, микроскопы</a:t>
            </a:r>
            <a:r>
              <a:rPr lang="ru-RU" sz="1400" dirty="0" smtClean="0">
                <a:solidFill>
                  <a:schemeClr val="tx1"/>
                </a:solidFill>
              </a:rPr>
              <a:t> и т.д.);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Организованы дополнительные помещения для игровой  и познавательно- исследовательской деятельности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276872"/>
            <a:ext cx="2664296" cy="432048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Апробируется технология «Клубный час». Разработаны критерии оценки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результативности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Отработка алгоритма внедрения проекта «Игровая переменка». Разработка критериев оценки деятельности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Апробирование методического пособия «Доска выбора»;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Разработаны методические рекомендации для педагогов и родителей по созданию условий для развития у воспитанников ДОУ инициативы и самостоятельности</a:t>
            </a:r>
          </a:p>
          <a:p>
            <a:pPr lvl="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276872"/>
            <a:ext cx="2592288" cy="4320480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еминар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детской самостоятельности в различных видах деятельности» ;</a:t>
            </a:r>
          </a:p>
          <a:p>
            <a:pPr lvl="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воспитателей:  «Алгоритм подготовки занятия-экспериментирования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      Разработаны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для педагогов и родителей по созданию условий для развития у воспитанников ДОУ инициативы 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самостоятельности;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Организована в ДОУ зона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доступ педагогов к интернет -ресурсам.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714348" y="2571744"/>
            <a:ext cx="7786742" cy="281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ОУ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71496"/>
            <a:ext cx="9144000" cy="64292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Муниципальная стратегия развития образования</a:t>
            </a: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1260448"/>
            <a:ext cx="3929091" cy="1668487"/>
            <a:chOff x="785786" y="1407743"/>
            <a:chExt cx="2214578" cy="1378315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6164" y="1407743"/>
              <a:ext cx="2143140" cy="68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качества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физико-математического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00628" y="1285860"/>
            <a:ext cx="3929090" cy="1643073"/>
            <a:chOff x="785786" y="1428736"/>
            <a:chExt cx="2214578" cy="1357322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785786" y="1428736"/>
              <a:ext cx="2214578" cy="1357322"/>
            </a:xfrm>
            <a:prstGeom prst="triangle">
              <a:avLst>
                <a:gd name="adj" fmla="val 494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662" y="1487752"/>
              <a:ext cx="1928826" cy="279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языковой компетенции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251520" y="2996952"/>
            <a:ext cx="4104456" cy="3861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«Формирование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развитие математического мышления у школьников с учетом особенностей технической направленности Лицея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«Лицей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«Физико-техническая группа 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подготовке учащихся».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«СОШ №6»;</a:t>
            </a:r>
          </a:p>
          <a:p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«Развитие математического мышления учащихся как основа успешного освоения предметов естественно – математического цикла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«СОШ 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4;</a:t>
            </a:r>
          </a:p>
          <a:p>
            <a:r>
              <a:rPr lang="ru-RU" sz="1400" dirty="0" smtClean="0"/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Специализированный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класс естественнонаучного направления</a:t>
            </a:r>
            <a:r>
              <a:rPr lang="ru-RU" sz="1400" b="1" dirty="0" smtClean="0"/>
              <a:t>».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«СОШ №9»;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«Ступенчатая модель физико-математического,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естественно -научного образования». 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«СОШ №18»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76056" y="2996952"/>
            <a:ext cx="3744416" cy="3861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границ»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«ООШ 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5;</a:t>
            </a:r>
          </a:p>
          <a:p>
            <a:r>
              <a:rPr lang="ru-RU" sz="1400" b="1" dirty="0" smtClean="0"/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Формирование языковой компетентности».  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«Гимназия»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«Формирование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навыков смыслового чтения как составляющей познавательной УДД основы читательской компетенции учащихся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«СОШ №8»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«Формирование и   развитие  языковой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компетенции»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«СОШ 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качества знаний  к качеству действий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«СОШ №1» </a:t>
            </a: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МБОУ «Лицей» г.Лесосибирска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«Формирование и развитие математического мышления у школьников с учетом особенностей технической направленности Лицея  через особую организацию образовательного пространства учреждения»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1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1598</TotalTime>
  <Words>977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Реализация стратегических направлений развития муниципальной системы образования. </vt:lpstr>
      <vt:lpstr>Стратегические направления</vt:lpstr>
      <vt:lpstr>Слайд 3</vt:lpstr>
      <vt:lpstr>Слайд 4</vt:lpstr>
      <vt:lpstr>I группа ТМО   Формирование инициативы и самостоятельности через модернизацию и использование  предметно-пространственной развивающей среды. </vt:lpstr>
      <vt:lpstr>II группа ТМО    Формирование инициативы и самостоятельности через коммуникационные технологии </vt:lpstr>
      <vt:lpstr>III группа ТМО   Формирование инициативы и самостоятельности через модернизацию и использование образовательных технологий</vt:lpstr>
      <vt:lpstr>Некоторые результаты ППОС                                 технологии                          педагоги 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1</cp:lastModifiedBy>
  <cp:revision>205</cp:revision>
  <dcterms:created xsi:type="dcterms:W3CDTF">2015-08-25T05:07:45Z</dcterms:created>
  <dcterms:modified xsi:type="dcterms:W3CDTF">2016-03-28T15:30:44Z</dcterms:modified>
</cp:coreProperties>
</file>