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6" r:id="rId2"/>
    <p:sldId id="313" r:id="rId3"/>
    <p:sldId id="316" r:id="rId4"/>
    <p:sldId id="318" r:id="rId5"/>
    <p:sldId id="320" r:id="rId6"/>
    <p:sldId id="323" r:id="rId7"/>
    <p:sldId id="294" r:id="rId8"/>
    <p:sldId id="300" r:id="rId9"/>
    <p:sldId id="302" r:id="rId10"/>
    <p:sldId id="303" r:id="rId11"/>
    <p:sldId id="305" r:id="rId12"/>
    <p:sldId id="306" r:id="rId13"/>
    <p:sldId id="342" r:id="rId14"/>
    <p:sldId id="326" r:id="rId15"/>
    <p:sldId id="321" r:id="rId16"/>
    <p:sldId id="314" r:id="rId17"/>
    <p:sldId id="339" r:id="rId18"/>
    <p:sldId id="327" r:id="rId19"/>
    <p:sldId id="328" r:id="rId20"/>
    <p:sldId id="329" r:id="rId21"/>
    <p:sldId id="330" r:id="rId22"/>
    <p:sldId id="269" r:id="rId23"/>
    <p:sldId id="279" r:id="rId24"/>
    <p:sldId id="280" r:id="rId25"/>
    <p:sldId id="332" r:id="rId26"/>
    <p:sldId id="345" r:id="rId27"/>
    <p:sldId id="310" r:id="rId28"/>
    <p:sldId id="311" r:id="rId29"/>
    <p:sldId id="298" r:id="rId30"/>
    <p:sldId id="333" r:id="rId31"/>
    <p:sldId id="334" r:id="rId32"/>
    <p:sldId id="336" r:id="rId33"/>
    <p:sldId id="337" r:id="rId34"/>
    <p:sldId id="346" r:id="rId35"/>
    <p:sldId id="344" r:id="rId36"/>
    <p:sldId id="341" r:id="rId3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2CE"/>
    <a:srgbClr val="BAE18F"/>
    <a:srgbClr val="EAEAEA"/>
    <a:srgbClr val="CC0000"/>
    <a:srgbClr val="FF33CC"/>
    <a:srgbClr val="FF0066"/>
    <a:srgbClr val="006600"/>
    <a:srgbClr val="218163"/>
    <a:srgbClr val="00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802" autoAdjust="0"/>
  </p:normalViewPr>
  <p:slideViewPr>
    <p:cSldViewPr>
      <p:cViewPr>
        <p:scale>
          <a:sx n="60" d="100"/>
          <a:sy n="60" d="100"/>
        </p:scale>
        <p:origin x="-155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475877625954812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8847318246690567"/>
                  <c:y val="0.11326524640056207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1" baseline="0" dirty="0" smtClean="0"/>
                      <a:t>2</a:t>
                    </a:r>
                    <a:r>
                      <a:rPr lang="ru-RU" sz="1200" baseline="0" dirty="0" smtClean="0"/>
                      <a:t>625</a:t>
                    </a:r>
                    <a:endParaRPr lang="en-US" sz="12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737945543729396"/>
                  <c:y val="-0.2362122591412533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1" baseline="0" dirty="0"/>
                      <a:t>8</a:t>
                    </a:r>
                    <a:r>
                      <a:rPr lang="en-US" sz="1200" dirty="0"/>
                      <a:t>371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не прошли регистрацию</c:v>
                </c:pt>
                <c:pt idx="1">
                  <c:v>зарегистрированы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2625</c:v>
                </c:pt>
                <c:pt idx="1">
                  <c:v>8371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31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1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6621902907406161"/>
          <c:y val="2.5591026330671306E-2"/>
          <c:w val="0.32563986196775152"/>
          <c:h val="0.9707141970455575"/>
        </c:manualLayout>
      </c:layout>
      <c:overlay val="0"/>
      <c:txPr>
        <a:bodyPr/>
        <a:lstStyle/>
        <a:p>
          <a:pPr>
            <a:defRPr sz="141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>
                <a:solidFill>
                  <a:schemeClr val="bg1"/>
                </a:solidFill>
              </a:rPr>
              <a:t>Программы Навигатора</a:t>
            </a:r>
          </a:p>
        </c:rich>
      </c:tx>
      <c:layout>
        <c:manualLayout>
          <c:xMode val="edge"/>
          <c:yMode val="edge"/>
          <c:x val="9.1877908627436528E-2"/>
          <c:y val="0.1612508210671728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Программы Навигатора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253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013112405885502E-2"/>
                  <c:y val="8.1258845517481262E-2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ОУ</c:v>
                </c:pt>
                <c:pt idx="1">
                  <c:v>ДОУ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253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от 59 заявленных практик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559175628921362"/>
          <c:w val="0.64010420572428461"/>
          <c:h val="0.790351584745714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от 59 заявленных практик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не прошли тех.экспертизу</c:v>
                </c:pt>
                <c:pt idx="1">
                  <c:v>начальный уровень</c:v>
                </c:pt>
                <c:pt idx="2">
                  <c:v>продвинутый уровень</c:v>
                </c:pt>
                <c:pt idx="3">
                  <c:v>высший уровень</c:v>
                </c:pt>
                <c:pt idx="4">
                  <c:v>отклонены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</c:v>
                </c:pt>
                <c:pt idx="1">
                  <c:v>27</c:v>
                </c:pt>
                <c:pt idx="2">
                  <c:v>10.200000000000001</c:v>
                </c:pt>
                <c:pt idx="3">
                  <c:v>4</c:v>
                </c:pt>
                <c:pt idx="4">
                  <c:v>37.300000000000004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 участия от общего состава участников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20217797151087E-2"/>
          <c:y val="0.13450412289406641"/>
          <c:w val="0.75830231826093397"/>
          <c:h val="0.83859208675495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участия от общего состава участников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СОШ №1/5</c:v>
                </c:pt>
                <c:pt idx="1">
                  <c:v>СОШ №2/1</c:v>
                </c:pt>
                <c:pt idx="2">
                  <c:v>СОШ №6/5</c:v>
                </c:pt>
                <c:pt idx="3">
                  <c:v>СОШ №8/1</c:v>
                </c:pt>
                <c:pt idx="4">
                  <c:v>Гимназия/5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31.3</c:v>
                </c:pt>
                <c:pt idx="1">
                  <c:v>6.3</c:v>
                </c:pt>
                <c:pt idx="2">
                  <c:v>31.3</c:v>
                </c:pt>
                <c:pt idx="3">
                  <c:v>6.3</c:v>
                </c:pt>
                <c:pt idx="4">
                  <c:v>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(%)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Русский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1.1000000000000001</c:v>
                </c:pt>
                <c:pt idx="1">
                  <c:v>5.9</c:v>
                </c:pt>
                <c:pt idx="2">
                  <c:v>3.4</c:v>
                </c:pt>
                <c:pt idx="3">
                  <c:v>12.8</c:v>
                </c:pt>
                <c:pt idx="4">
                  <c:v>5.7</c:v>
                </c:pt>
                <c:pt idx="5">
                  <c:v>9.8000000000000007</c:v>
                </c:pt>
                <c:pt idx="6">
                  <c:v>6.7</c:v>
                </c:pt>
                <c:pt idx="7">
                  <c:v>0</c:v>
                </c:pt>
                <c:pt idx="8">
                  <c:v>0</c:v>
                </c:pt>
                <c:pt idx="9">
                  <c:v>25.9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5314048"/>
        <c:axId val="175315584"/>
      </c:barChart>
      <c:catAx>
        <c:axId val="175314048"/>
        <c:scaling>
          <c:orientation val="minMax"/>
        </c:scaling>
        <c:delete val="0"/>
        <c:axPos val="l"/>
        <c:majorTickMark val="none"/>
        <c:minorTickMark val="none"/>
        <c:tickLblPos val="nextTo"/>
        <c:crossAx val="175315584"/>
        <c:crosses val="autoZero"/>
        <c:auto val="1"/>
        <c:lblAlgn val="ctr"/>
        <c:lblOffset val="100"/>
        <c:noMultiLvlLbl val="0"/>
      </c:catAx>
      <c:valAx>
        <c:axId val="1753155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1753140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(%)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Русский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1.1000000000000001</c:v>
                </c:pt>
                <c:pt idx="1">
                  <c:v>5.9</c:v>
                </c:pt>
                <c:pt idx="2">
                  <c:v>3.4</c:v>
                </c:pt>
                <c:pt idx="3">
                  <c:v>12.8</c:v>
                </c:pt>
                <c:pt idx="4">
                  <c:v>5.7</c:v>
                </c:pt>
                <c:pt idx="5">
                  <c:v>9.8000000000000007</c:v>
                </c:pt>
                <c:pt idx="6">
                  <c:v>6.7</c:v>
                </c:pt>
                <c:pt idx="7">
                  <c:v>0</c:v>
                </c:pt>
                <c:pt idx="8">
                  <c:v>0</c:v>
                </c:pt>
                <c:pt idx="9">
                  <c:v>25.9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(%)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Русский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0.30000000000000032</c:v>
                </c:pt>
                <c:pt idx="1">
                  <c:v>10.6</c:v>
                </c:pt>
                <c:pt idx="2">
                  <c:v>17.100000000000001</c:v>
                </c:pt>
                <c:pt idx="3">
                  <c:v>7.3</c:v>
                </c:pt>
                <c:pt idx="4">
                  <c:v>10.6</c:v>
                </c:pt>
                <c:pt idx="5">
                  <c:v>10.9</c:v>
                </c:pt>
                <c:pt idx="6">
                  <c:v>2</c:v>
                </c:pt>
                <c:pt idx="7">
                  <c:v>0</c:v>
                </c:pt>
                <c:pt idx="8">
                  <c:v>6.3</c:v>
                </c:pt>
                <c:pt idx="9">
                  <c:v>24.2</c:v>
                </c:pt>
                <c:pt idx="10">
                  <c:v>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3941504"/>
        <c:axId val="173943040"/>
      </c:barChart>
      <c:catAx>
        <c:axId val="173941504"/>
        <c:scaling>
          <c:orientation val="minMax"/>
        </c:scaling>
        <c:delete val="0"/>
        <c:axPos val="l"/>
        <c:majorTickMark val="none"/>
        <c:minorTickMark val="none"/>
        <c:tickLblPos val="nextTo"/>
        <c:crossAx val="173943040"/>
        <c:crosses val="autoZero"/>
        <c:auto val="1"/>
        <c:lblAlgn val="ctr"/>
        <c:lblOffset val="100"/>
        <c:noMultiLvlLbl val="0"/>
      </c:catAx>
      <c:valAx>
        <c:axId val="1739430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1739415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(%)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Русский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30</c:v>
                </c:pt>
                <c:pt idx="1">
                  <c:v>13</c:v>
                </c:pt>
                <c:pt idx="2">
                  <c:v>16</c:v>
                </c:pt>
                <c:pt idx="3">
                  <c:v>26</c:v>
                </c:pt>
                <c:pt idx="4">
                  <c:v>21</c:v>
                </c:pt>
                <c:pt idx="5">
                  <c:v>10</c:v>
                </c:pt>
                <c:pt idx="6">
                  <c:v>20</c:v>
                </c:pt>
                <c:pt idx="7">
                  <c:v>0</c:v>
                </c:pt>
                <c:pt idx="8">
                  <c:v>60</c:v>
                </c:pt>
                <c:pt idx="9">
                  <c:v>9</c:v>
                </c:pt>
                <c:pt idx="10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3995904"/>
        <c:axId val="175182592"/>
      </c:barChart>
      <c:catAx>
        <c:axId val="173995904"/>
        <c:scaling>
          <c:orientation val="minMax"/>
        </c:scaling>
        <c:delete val="0"/>
        <c:axPos val="l"/>
        <c:majorTickMark val="none"/>
        <c:minorTickMark val="none"/>
        <c:tickLblPos val="nextTo"/>
        <c:crossAx val="175182592"/>
        <c:crosses val="autoZero"/>
        <c:auto val="1"/>
        <c:lblAlgn val="ctr"/>
        <c:lblOffset val="100"/>
        <c:noMultiLvlLbl val="0"/>
      </c:catAx>
      <c:valAx>
        <c:axId val="1751825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173995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(%)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Русский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30</c:v>
                </c:pt>
                <c:pt idx="1">
                  <c:v>13</c:v>
                </c:pt>
                <c:pt idx="2">
                  <c:v>16</c:v>
                </c:pt>
                <c:pt idx="3">
                  <c:v>26</c:v>
                </c:pt>
                <c:pt idx="4">
                  <c:v>21</c:v>
                </c:pt>
                <c:pt idx="5">
                  <c:v>10</c:v>
                </c:pt>
                <c:pt idx="6">
                  <c:v>20</c:v>
                </c:pt>
                <c:pt idx="7">
                  <c:v>0</c:v>
                </c:pt>
                <c:pt idx="8">
                  <c:v>60</c:v>
                </c:pt>
                <c:pt idx="9">
                  <c:v>9</c:v>
                </c:pt>
                <c:pt idx="10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(%)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Русский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21</c:v>
                </c:pt>
                <c:pt idx="1">
                  <c:v>4</c:v>
                </c:pt>
                <c:pt idx="2">
                  <c:v>3</c:v>
                </c:pt>
                <c:pt idx="3">
                  <c:v>37</c:v>
                </c:pt>
                <c:pt idx="4">
                  <c:v>23</c:v>
                </c:pt>
                <c:pt idx="5">
                  <c:v>7</c:v>
                </c:pt>
                <c:pt idx="6">
                  <c:v>14</c:v>
                </c:pt>
                <c:pt idx="7">
                  <c:v>20</c:v>
                </c:pt>
                <c:pt idx="8">
                  <c:v>31</c:v>
                </c:pt>
                <c:pt idx="9">
                  <c:v>9</c:v>
                </c:pt>
                <c:pt idx="10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5217280"/>
        <c:axId val="175223168"/>
      </c:barChart>
      <c:catAx>
        <c:axId val="175217280"/>
        <c:scaling>
          <c:orientation val="minMax"/>
        </c:scaling>
        <c:delete val="0"/>
        <c:axPos val="l"/>
        <c:majorTickMark val="none"/>
        <c:minorTickMark val="none"/>
        <c:tickLblPos val="nextTo"/>
        <c:crossAx val="175223168"/>
        <c:crosses val="autoZero"/>
        <c:auto val="1"/>
        <c:lblAlgn val="ctr"/>
        <c:lblOffset val="100"/>
        <c:noMultiLvlLbl val="0"/>
      </c:catAx>
      <c:valAx>
        <c:axId val="1752231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175217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776D7-AF56-400D-AEE5-B39EAA1A0C3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90D4A5-450D-44C7-A6BD-70D4DD5BC96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Программа по воспитанию</a:t>
          </a:r>
          <a:endParaRPr lang="ru-RU" sz="2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B1BA6C-50C6-460A-BFE0-CE3AF6692FCC}" type="parTrans" cxnId="{99797887-D0C5-410C-8E0B-ADE2FBC0EAC3}">
      <dgm:prSet/>
      <dgm:spPr/>
      <dgm:t>
        <a:bodyPr/>
        <a:lstStyle/>
        <a:p>
          <a:endParaRPr lang="ru-RU"/>
        </a:p>
      </dgm:t>
    </dgm:pt>
    <dgm:pt modelId="{21719A32-315D-4AC9-B33B-C3EDEB40A8F4}" type="sibTrans" cxnId="{99797887-D0C5-410C-8E0B-ADE2FBC0EAC3}">
      <dgm:prSet/>
      <dgm:spPr/>
      <dgm:t>
        <a:bodyPr/>
        <a:lstStyle/>
        <a:p>
          <a:endParaRPr lang="ru-RU"/>
        </a:p>
      </dgm:t>
    </dgm:pt>
    <dgm:pt modelId="{D439AF91-655E-4ECB-BD72-D286BE13854E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Образовательная программа</a:t>
          </a:r>
          <a:endParaRPr lang="ru-RU" sz="2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149480-3F20-43E7-A567-C0457E11A4C0}" type="sibTrans" cxnId="{5D51D9D3-D247-4789-9FF3-CEF1F8608D3A}">
      <dgm:prSet/>
      <dgm:spPr/>
      <dgm:t>
        <a:bodyPr/>
        <a:lstStyle/>
        <a:p>
          <a:endParaRPr lang="ru-RU"/>
        </a:p>
      </dgm:t>
    </dgm:pt>
    <dgm:pt modelId="{1AD9D84F-85EE-490F-819A-7F78656217A5}" type="parTrans" cxnId="{5D51D9D3-D247-4789-9FF3-CEF1F8608D3A}">
      <dgm:prSet/>
      <dgm:spPr/>
      <dgm:t>
        <a:bodyPr/>
        <a:lstStyle/>
        <a:p>
          <a:endParaRPr lang="ru-RU"/>
        </a:p>
      </dgm:t>
    </dgm:pt>
    <dgm:pt modelId="{709FE04E-F28D-4DE8-8389-9762431CC86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Календарный план</a:t>
          </a:r>
          <a:endParaRPr lang="ru-RU" sz="2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537ECB-6939-451C-BCB5-F628EC087591}" type="sibTrans" cxnId="{932D678C-ED83-4F54-8A54-ABAAF079BA2B}">
      <dgm:prSet/>
      <dgm:spPr/>
      <dgm:t>
        <a:bodyPr/>
        <a:lstStyle/>
        <a:p>
          <a:endParaRPr lang="ru-RU"/>
        </a:p>
      </dgm:t>
    </dgm:pt>
    <dgm:pt modelId="{2C7AD174-9EC6-49EB-B1B6-9428510B379D}" type="parTrans" cxnId="{932D678C-ED83-4F54-8A54-ABAAF079BA2B}">
      <dgm:prSet/>
      <dgm:spPr/>
      <dgm:t>
        <a:bodyPr/>
        <a:lstStyle/>
        <a:p>
          <a:endParaRPr lang="ru-RU"/>
        </a:p>
      </dgm:t>
    </dgm:pt>
    <dgm:pt modelId="{0A7994D2-6AE8-4FC8-A114-FA5447A063A0}" type="pres">
      <dgm:prSet presAssocID="{982776D7-AF56-400D-AEE5-B39EAA1A0C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8E372E-ADF9-4F05-A5DF-4A309E3F8654}" type="pres">
      <dgm:prSet presAssocID="{D439AF91-655E-4ECB-BD72-D286BE13854E}" presName="circle1" presStyleLbl="node1" presStyleIdx="0" presStyleCnt="3"/>
      <dgm:spPr/>
    </dgm:pt>
    <dgm:pt modelId="{0E238652-304D-46F3-B40D-4F0B666FE57C}" type="pres">
      <dgm:prSet presAssocID="{D439AF91-655E-4ECB-BD72-D286BE13854E}" presName="space" presStyleCnt="0"/>
      <dgm:spPr/>
    </dgm:pt>
    <dgm:pt modelId="{4EDD6863-E503-40D2-A0A8-B1927EE94C6D}" type="pres">
      <dgm:prSet presAssocID="{D439AF91-655E-4ECB-BD72-D286BE13854E}" presName="rect1" presStyleLbl="alignAcc1" presStyleIdx="0" presStyleCnt="3" custLinFactNeighborX="13384" custLinFactNeighborY="782"/>
      <dgm:spPr/>
      <dgm:t>
        <a:bodyPr/>
        <a:lstStyle/>
        <a:p>
          <a:endParaRPr lang="ru-RU"/>
        </a:p>
      </dgm:t>
    </dgm:pt>
    <dgm:pt modelId="{F166CF4B-A94B-4189-A4FD-26D7794B2435}" type="pres">
      <dgm:prSet presAssocID="{6690D4A5-450D-44C7-A6BD-70D4DD5BC96A}" presName="vertSpace2" presStyleLbl="node1" presStyleIdx="0" presStyleCnt="3"/>
      <dgm:spPr/>
    </dgm:pt>
    <dgm:pt modelId="{8F7464CA-785F-4A1D-AA72-93A1775744AB}" type="pres">
      <dgm:prSet presAssocID="{6690D4A5-450D-44C7-A6BD-70D4DD5BC96A}" presName="circle2" presStyleLbl="node1" presStyleIdx="1" presStyleCnt="3"/>
      <dgm:spPr/>
    </dgm:pt>
    <dgm:pt modelId="{B94E98D3-27D7-4F0D-A1B4-C69EFED79A46}" type="pres">
      <dgm:prSet presAssocID="{6690D4A5-450D-44C7-A6BD-70D4DD5BC96A}" presName="rect2" presStyleLbl="alignAcc1" presStyleIdx="1" presStyleCnt="3"/>
      <dgm:spPr/>
      <dgm:t>
        <a:bodyPr/>
        <a:lstStyle/>
        <a:p>
          <a:endParaRPr lang="ru-RU"/>
        </a:p>
      </dgm:t>
    </dgm:pt>
    <dgm:pt modelId="{A25B568F-8D6D-41A2-8D29-ABA0D2E9C2B4}" type="pres">
      <dgm:prSet presAssocID="{709FE04E-F28D-4DE8-8389-9762431CC86B}" presName="vertSpace3" presStyleLbl="node1" presStyleIdx="1" presStyleCnt="3"/>
      <dgm:spPr/>
    </dgm:pt>
    <dgm:pt modelId="{E545658C-2357-49A6-B01B-37999F431F11}" type="pres">
      <dgm:prSet presAssocID="{709FE04E-F28D-4DE8-8389-9762431CC86B}" presName="circle3" presStyleLbl="node1" presStyleIdx="2" presStyleCnt="3"/>
      <dgm:spPr/>
    </dgm:pt>
    <dgm:pt modelId="{812A1B05-B4CE-41D8-9CEF-22233F98763D}" type="pres">
      <dgm:prSet presAssocID="{709FE04E-F28D-4DE8-8389-9762431CC86B}" presName="rect3" presStyleLbl="alignAcc1" presStyleIdx="2" presStyleCnt="3" custLinFactNeighborX="-116" custLinFactNeighborY="-7084"/>
      <dgm:spPr/>
      <dgm:t>
        <a:bodyPr/>
        <a:lstStyle/>
        <a:p>
          <a:endParaRPr lang="ru-RU"/>
        </a:p>
      </dgm:t>
    </dgm:pt>
    <dgm:pt modelId="{EAC5DBCA-787B-4437-9E23-F7A2D8AF34E7}" type="pres">
      <dgm:prSet presAssocID="{D439AF91-655E-4ECB-BD72-D286BE13854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D44EA-1BB2-429A-B54D-59F61A230ADA}" type="pres">
      <dgm:prSet presAssocID="{6690D4A5-450D-44C7-A6BD-70D4DD5BC96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8A17D-D32F-4505-8EC8-73A7ED878FB8}" type="pres">
      <dgm:prSet presAssocID="{709FE04E-F28D-4DE8-8389-9762431CC86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1E688B-F23E-4096-8FA4-880E3A32CD96}" type="presOf" srcId="{982776D7-AF56-400D-AEE5-B39EAA1A0C3C}" destId="{0A7994D2-6AE8-4FC8-A114-FA5447A063A0}" srcOrd="0" destOrd="0" presId="urn:microsoft.com/office/officeart/2005/8/layout/target3"/>
    <dgm:cxn modelId="{A66BC96B-1BAD-4135-8565-279AB83338E5}" type="presOf" srcId="{6690D4A5-450D-44C7-A6BD-70D4DD5BC96A}" destId="{E5FD44EA-1BB2-429A-B54D-59F61A230ADA}" srcOrd="1" destOrd="0" presId="urn:microsoft.com/office/officeart/2005/8/layout/target3"/>
    <dgm:cxn modelId="{99797887-D0C5-410C-8E0B-ADE2FBC0EAC3}" srcId="{982776D7-AF56-400D-AEE5-B39EAA1A0C3C}" destId="{6690D4A5-450D-44C7-A6BD-70D4DD5BC96A}" srcOrd="1" destOrd="0" parTransId="{E4B1BA6C-50C6-460A-BFE0-CE3AF6692FCC}" sibTransId="{21719A32-315D-4AC9-B33B-C3EDEB40A8F4}"/>
    <dgm:cxn modelId="{81517889-644C-4D0C-8FAD-C45F1B8E1499}" type="presOf" srcId="{709FE04E-F28D-4DE8-8389-9762431CC86B}" destId="{812A1B05-B4CE-41D8-9CEF-22233F98763D}" srcOrd="0" destOrd="0" presId="urn:microsoft.com/office/officeart/2005/8/layout/target3"/>
    <dgm:cxn modelId="{A42C8E49-FC01-4502-9043-C2B3E4A4F601}" type="presOf" srcId="{709FE04E-F28D-4DE8-8389-9762431CC86B}" destId="{8D78A17D-D32F-4505-8EC8-73A7ED878FB8}" srcOrd="1" destOrd="0" presId="urn:microsoft.com/office/officeart/2005/8/layout/target3"/>
    <dgm:cxn modelId="{5D51D9D3-D247-4789-9FF3-CEF1F8608D3A}" srcId="{982776D7-AF56-400D-AEE5-B39EAA1A0C3C}" destId="{D439AF91-655E-4ECB-BD72-D286BE13854E}" srcOrd="0" destOrd="0" parTransId="{1AD9D84F-85EE-490F-819A-7F78656217A5}" sibTransId="{F0149480-3F20-43E7-A567-C0457E11A4C0}"/>
    <dgm:cxn modelId="{53D2CA29-A056-40DA-82DA-C15BA8EE5A48}" type="presOf" srcId="{D439AF91-655E-4ECB-BD72-D286BE13854E}" destId="{4EDD6863-E503-40D2-A0A8-B1927EE94C6D}" srcOrd="0" destOrd="0" presId="urn:microsoft.com/office/officeart/2005/8/layout/target3"/>
    <dgm:cxn modelId="{6745B1E2-27E8-4BD3-B73D-AFA31312859D}" type="presOf" srcId="{6690D4A5-450D-44C7-A6BD-70D4DD5BC96A}" destId="{B94E98D3-27D7-4F0D-A1B4-C69EFED79A46}" srcOrd="0" destOrd="0" presId="urn:microsoft.com/office/officeart/2005/8/layout/target3"/>
    <dgm:cxn modelId="{932D678C-ED83-4F54-8A54-ABAAF079BA2B}" srcId="{982776D7-AF56-400D-AEE5-B39EAA1A0C3C}" destId="{709FE04E-F28D-4DE8-8389-9762431CC86B}" srcOrd="2" destOrd="0" parTransId="{2C7AD174-9EC6-49EB-B1B6-9428510B379D}" sibTransId="{FC537ECB-6939-451C-BCB5-F628EC087591}"/>
    <dgm:cxn modelId="{6844814D-00F9-4290-A869-FB143D58FE86}" type="presOf" srcId="{D439AF91-655E-4ECB-BD72-D286BE13854E}" destId="{EAC5DBCA-787B-4437-9E23-F7A2D8AF34E7}" srcOrd="1" destOrd="0" presId="urn:microsoft.com/office/officeart/2005/8/layout/target3"/>
    <dgm:cxn modelId="{033A1B45-3053-4661-A3C3-860FDF59DAD3}" type="presParOf" srcId="{0A7994D2-6AE8-4FC8-A114-FA5447A063A0}" destId="{508E372E-ADF9-4F05-A5DF-4A309E3F8654}" srcOrd="0" destOrd="0" presId="urn:microsoft.com/office/officeart/2005/8/layout/target3"/>
    <dgm:cxn modelId="{38318CED-B0B5-45DB-840F-932E8C06DBBF}" type="presParOf" srcId="{0A7994D2-6AE8-4FC8-A114-FA5447A063A0}" destId="{0E238652-304D-46F3-B40D-4F0B666FE57C}" srcOrd="1" destOrd="0" presId="urn:microsoft.com/office/officeart/2005/8/layout/target3"/>
    <dgm:cxn modelId="{BFFB1580-D621-47EB-B03C-038A27285FB8}" type="presParOf" srcId="{0A7994D2-6AE8-4FC8-A114-FA5447A063A0}" destId="{4EDD6863-E503-40D2-A0A8-B1927EE94C6D}" srcOrd="2" destOrd="0" presId="urn:microsoft.com/office/officeart/2005/8/layout/target3"/>
    <dgm:cxn modelId="{752EDA2C-97E9-4802-8735-EE7A66E2828A}" type="presParOf" srcId="{0A7994D2-6AE8-4FC8-A114-FA5447A063A0}" destId="{F166CF4B-A94B-4189-A4FD-26D7794B2435}" srcOrd="3" destOrd="0" presId="urn:microsoft.com/office/officeart/2005/8/layout/target3"/>
    <dgm:cxn modelId="{9B17FC5B-F4F5-4A8B-BB56-09CB87FA3105}" type="presParOf" srcId="{0A7994D2-6AE8-4FC8-A114-FA5447A063A0}" destId="{8F7464CA-785F-4A1D-AA72-93A1775744AB}" srcOrd="4" destOrd="0" presId="urn:microsoft.com/office/officeart/2005/8/layout/target3"/>
    <dgm:cxn modelId="{E2623AD3-06F1-47C1-A907-CB031A27A6D2}" type="presParOf" srcId="{0A7994D2-6AE8-4FC8-A114-FA5447A063A0}" destId="{B94E98D3-27D7-4F0D-A1B4-C69EFED79A46}" srcOrd="5" destOrd="0" presId="urn:microsoft.com/office/officeart/2005/8/layout/target3"/>
    <dgm:cxn modelId="{143A7E33-A5CA-4344-AA05-0EDB4169912F}" type="presParOf" srcId="{0A7994D2-6AE8-4FC8-A114-FA5447A063A0}" destId="{A25B568F-8D6D-41A2-8D29-ABA0D2E9C2B4}" srcOrd="6" destOrd="0" presId="urn:microsoft.com/office/officeart/2005/8/layout/target3"/>
    <dgm:cxn modelId="{64D38AA4-2FB5-4C1C-87BF-956BB3143814}" type="presParOf" srcId="{0A7994D2-6AE8-4FC8-A114-FA5447A063A0}" destId="{E545658C-2357-49A6-B01B-37999F431F11}" srcOrd="7" destOrd="0" presId="urn:microsoft.com/office/officeart/2005/8/layout/target3"/>
    <dgm:cxn modelId="{7CECC905-D506-415D-9C31-BF9478100061}" type="presParOf" srcId="{0A7994D2-6AE8-4FC8-A114-FA5447A063A0}" destId="{812A1B05-B4CE-41D8-9CEF-22233F98763D}" srcOrd="8" destOrd="0" presId="urn:microsoft.com/office/officeart/2005/8/layout/target3"/>
    <dgm:cxn modelId="{3E788883-F74A-4A7E-975A-E85B3008D10F}" type="presParOf" srcId="{0A7994D2-6AE8-4FC8-A114-FA5447A063A0}" destId="{EAC5DBCA-787B-4437-9E23-F7A2D8AF34E7}" srcOrd="9" destOrd="0" presId="urn:microsoft.com/office/officeart/2005/8/layout/target3"/>
    <dgm:cxn modelId="{1ECE0D52-AB97-4DC5-8DE0-BD5F051E5244}" type="presParOf" srcId="{0A7994D2-6AE8-4FC8-A114-FA5447A063A0}" destId="{E5FD44EA-1BB2-429A-B54D-59F61A230ADA}" srcOrd="10" destOrd="0" presId="urn:microsoft.com/office/officeart/2005/8/layout/target3"/>
    <dgm:cxn modelId="{2F32D610-BFB8-4B6F-A28C-D1E79BE54030}" type="presParOf" srcId="{0A7994D2-6AE8-4FC8-A114-FA5447A063A0}" destId="{8D78A17D-D32F-4505-8EC8-73A7ED878FB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33964-F6EC-4800-AE4E-5A127406C35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0FE2279-4A9A-4C06-B559-02F672427D1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новых форм повышения квалификации педагогических работников</a:t>
          </a:r>
          <a:endParaRPr lang="ru-RU" sz="2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F181CC0-4031-47BC-A658-FC1D0D7CC3BD}" type="parTrans" cxnId="{B50C51C5-7B75-483C-86E3-2D4D03857D1B}">
      <dgm:prSet/>
      <dgm:spPr/>
      <dgm:t>
        <a:bodyPr/>
        <a:lstStyle/>
        <a:p>
          <a:endParaRPr lang="ru-RU"/>
        </a:p>
      </dgm:t>
    </dgm:pt>
    <dgm:pt modelId="{25FD5481-B399-4CA3-9A45-322927F21DBB}" type="sibTrans" cxnId="{B50C51C5-7B75-483C-86E3-2D4D03857D1B}">
      <dgm:prSet/>
      <dgm:spPr/>
      <dgm:t>
        <a:bodyPr/>
        <a:lstStyle/>
        <a:p>
          <a:endParaRPr lang="ru-RU"/>
        </a:p>
      </dgm:t>
    </dgm:pt>
    <dgm:pt modelId="{1FA09DF5-C043-4B31-96AB-4D1A52631F2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интеграция образовательных ресурсов муниципалитета</a:t>
          </a:r>
          <a:endParaRPr lang="ru-RU" sz="2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2066E4-7F28-4C2F-9747-E83938508DA3}" type="parTrans" cxnId="{540EE979-2101-4557-A1C8-18B9B7B36B6A}">
      <dgm:prSet/>
      <dgm:spPr/>
      <dgm:t>
        <a:bodyPr/>
        <a:lstStyle/>
        <a:p>
          <a:endParaRPr lang="ru-RU"/>
        </a:p>
      </dgm:t>
    </dgm:pt>
    <dgm:pt modelId="{23D48B35-2515-492E-A95D-076581431286}" type="sibTrans" cxnId="{540EE979-2101-4557-A1C8-18B9B7B36B6A}">
      <dgm:prSet/>
      <dgm:spPr/>
      <dgm:t>
        <a:bodyPr/>
        <a:lstStyle/>
        <a:p>
          <a:endParaRPr lang="ru-RU"/>
        </a:p>
      </dgm:t>
    </dgm:pt>
    <dgm:pt modelId="{0245E25B-3F3E-45BB-98B5-02C37BE5A96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освоения новых компетенций педагогами (</a:t>
          </a:r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тьютор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наставник, ментор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AB5A1E-B70E-4B4B-806E-13E2BC4F6924}" type="parTrans" cxnId="{EAF49B82-F4AC-4F27-9B3B-7FC5864000E9}">
      <dgm:prSet/>
      <dgm:spPr/>
      <dgm:t>
        <a:bodyPr/>
        <a:lstStyle/>
        <a:p>
          <a:endParaRPr lang="ru-RU"/>
        </a:p>
      </dgm:t>
    </dgm:pt>
    <dgm:pt modelId="{F4A00216-33FB-4909-A851-E53C05E5C3C1}" type="sibTrans" cxnId="{EAF49B82-F4AC-4F27-9B3B-7FC5864000E9}">
      <dgm:prSet/>
      <dgm:spPr/>
      <dgm:t>
        <a:bodyPr/>
        <a:lstStyle/>
        <a:p>
          <a:endParaRPr lang="ru-RU"/>
        </a:p>
      </dgm:t>
    </dgm:pt>
    <dgm:pt modelId="{ACFF67A3-D2DE-4C03-9166-E6C174F1BFF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методическое сопровождение практики построения ИОП </a:t>
          </a:r>
          <a:endParaRPr lang="ru-RU" sz="2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BDF472C-D02D-475B-AC2E-5FB73C1CD03D}" type="parTrans" cxnId="{601D8DA1-A08A-44FF-BF5C-830D92D79050}">
      <dgm:prSet/>
      <dgm:spPr/>
      <dgm:t>
        <a:bodyPr/>
        <a:lstStyle/>
        <a:p>
          <a:endParaRPr lang="ru-RU"/>
        </a:p>
      </dgm:t>
    </dgm:pt>
    <dgm:pt modelId="{C32F6429-E1CE-45C9-B22F-065CA8397C42}" type="sibTrans" cxnId="{601D8DA1-A08A-44FF-BF5C-830D92D79050}">
      <dgm:prSet/>
      <dgm:spPr/>
      <dgm:t>
        <a:bodyPr/>
        <a:lstStyle/>
        <a:p>
          <a:endParaRPr lang="ru-RU"/>
        </a:p>
      </dgm:t>
    </dgm:pt>
    <dgm:pt modelId="{C2B194FD-9FF5-4986-8225-BEE53799948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Достижение новых образовательных результатов через практики сетевого взаимодействия</a:t>
          </a:r>
          <a:endParaRPr lang="ru-RU" sz="2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5D61375-EFDA-4EEC-8F12-B56C4800BFF3}" type="parTrans" cxnId="{E4C87D30-CEB5-4653-8033-45D5ED65C08D}">
      <dgm:prSet/>
      <dgm:spPr/>
      <dgm:t>
        <a:bodyPr/>
        <a:lstStyle/>
        <a:p>
          <a:endParaRPr lang="ru-RU"/>
        </a:p>
      </dgm:t>
    </dgm:pt>
    <dgm:pt modelId="{89A4504F-6CED-4F30-A0B4-467B25E25DAC}" type="sibTrans" cxnId="{E4C87D30-CEB5-4653-8033-45D5ED65C08D}">
      <dgm:prSet/>
      <dgm:spPr/>
      <dgm:t>
        <a:bodyPr/>
        <a:lstStyle/>
        <a:p>
          <a:endParaRPr lang="ru-RU"/>
        </a:p>
      </dgm:t>
    </dgm:pt>
    <dgm:pt modelId="{52129B16-4D82-41D9-8261-82C71BACA76C}" type="pres">
      <dgm:prSet presAssocID="{F1433964-F6EC-4800-AE4E-5A127406C355}" presName="arrowDiagram" presStyleCnt="0">
        <dgm:presLayoutVars>
          <dgm:chMax val="5"/>
          <dgm:dir/>
          <dgm:resizeHandles val="exact"/>
        </dgm:presLayoutVars>
      </dgm:prSet>
      <dgm:spPr/>
    </dgm:pt>
    <dgm:pt modelId="{3C02F55D-E47C-49C5-A862-73B8A5FAAF00}" type="pres">
      <dgm:prSet presAssocID="{F1433964-F6EC-4800-AE4E-5A127406C355}" presName="arrow" presStyleLbl="bgShp" presStyleIdx="0" presStyleCnt="1" custLinFactNeighborX="-53703" custLinFactNeighborY="-9469"/>
      <dgm:spPr>
        <a:solidFill>
          <a:srgbClr val="E1F2CE"/>
        </a:solidFill>
      </dgm:spPr>
    </dgm:pt>
    <dgm:pt modelId="{F7734CEE-C5FC-4392-9E99-108521922EB8}" type="pres">
      <dgm:prSet presAssocID="{F1433964-F6EC-4800-AE4E-5A127406C355}" presName="arrowDiagram5" presStyleCnt="0"/>
      <dgm:spPr/>
    </dgm:pt>
    <dgm:pt modelId="{A2C74520-8F4E-496A-999D-4E17E392BD62}" type="pres">
      <dgm:prSet presAssocID="{C0FE2279-4A9A-4C06-B559-02F672427D14}" presName="bullet5a" presStyleLbl="node1" presStyleIdx="0" presStyleCnt="5"/>
      <dgm:spPr/>
    </dgm:pt>
    <dgm:pt modelId="{A1E6F5D0-E35D-4D03-90EA-70552178E3FA}" type="pres">
      <dgm:prSet presAssocID="{C0FE2279-4A9A-4C06-B559-02F672427D14}" presName="textBox5a" presStyleLbl="revTx" presStyleIdx="0" presStyleCnt="5" custScaleX="214183" custLinFactY="-100000" custLinFactNeighborX="13299" custLinFactNeighborY="-111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BBF1D-E980-4C9F-82F7-14445883C591}" type="pres">
      <dgm:prSet presAssocID="{1FA09DF5-C043-4B31-96AB-4D1A52631F26}" presName="bullet5b" presStyleLbl="node1" presStyleIdx="1" presStyleCnt="5"/>
      <dgm:spPr/>
    </dgm:pt>
    <dgm:pt modelId="{3FD9B999-6BC7-46D6-AFB4-19D9C276720F}" type="pres">
      <dgm:prSet presAssocID="{1FA09DF5-C043-4B31-96AB-4D1A52631F26}" presName="textBox5b" presStyleLbl="revTx" presStyleIdx="1" presStyleCnt="5" custScaleX="182725" custScaleY="29838" custLinFactNeighborX="-92993" custLinFactNeighborY="17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7D5CF-855C-4523-A258-2123173B2913}" type="pres">
      <dgm:prSet presAssocID="{0245E25B-3F3E-45BB-98B5-02C37BE5A960}" presName="bullet5c" presStyleLbl="node1" presStyleIdx="2" presStyleCnt="5"/>
      <dgm:spPr/>
    </dgm:pt>
    <dgm:pt modelId="{E0CEDE8E-F28B-4A52-A9F7-F19740A94914}" type="pres">
      <dgm:prSet presAssocID="{0245E25B-3F3E-45BB-98B5-02C37BE5A960}" presName="textBox5c" presStyleLbl="revTx" presStyleIdx="2" presStyleCnt="5" custScaleX="159616" custLinFactNeighborX="-18218" custLinFactNeighborY="10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22971-593C-4C15-B073-ED17A68C3866}" type="pres">
      <dgm:prSet presAssocID="{ACFF67A3-D2DE-4C03-9166-E6C174F1BFFB}" presName="bullet5d" presStyleLbl="node1" presStyleIdx="3" presStyleCnt="5"/>
      <dgm:spPr/>
    </dgm:pt>
    <dgm:pt modelId="{8AC558C1-DCA7-4160-82F5-2E4295AFB43E}" type="pres">
      <dgm:prSet presAssocID="{ACFF67A3-D2DE-4C03-9166-E6C174F1BFFB}" presName="textBox5d" presStyleLbl="revTx" presStyleIdx="3" presStyleCnt="5" custScaleX="152632" custScaleY="34656" custLinFactNeighborX="-87609" custLinFactNeighborY="-86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830DC-E0C8-4905-AFFA-5E1AC5D9AA52}" type="pres">
      <dgm:prSet presAssocID="{C2B194FD-9FF5-4986-8225-BEE53799948E}" presName="bullet5e" presStyleLbl="node1" presStyleIdx="4" presStyleCnt="5"/>
      <dgm:spPr/>
    </dgm:pt>
    <dgm:pt modelId="{6158A67A-0F67-465F-8F69-17B96D22347C}" type="pres">
      <dgm:prSet presAssocID="{C2B194FD-9FF5-4986-8225-BEE53799948E}" presName="textBox5e" presStyleLbl="revTx" presStyleIdx="4" presStyleCnt="5" custScaleX="161942" custScaleY="28146" custLinFactNeighborX="-31884" custLinFactNeighborY="-11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4CA2D-1C49-43B7-B076-A4E55F95F45D}" type="presOf" srcId="{C0FE2279-4A9A-4C06-B559-02F672427D14}" destId="{A1E6F5D0-E35D-4D03-90EA-70552178E3FA}" srcOrd="0" destOrd="0" presId="urn:microsoft.com/office/officeart/2005/8/layout/arrow2"/>
    <dgm:cxn modelId="{F813F8FE-3A7C-4315-BD53-6FB1D50F3DCF}" type="presOf" srcId="{1FA09DF5-C043-4B31-96AB-4D1A52631F26}" destId="{3FD9B999-6BC7-46D6-AFB4-19D9C276720F}" srcOrd="0" destOrd="0" presId="urn:microsoft.com/office/officeart/2005/8/layout/arrow2"/>
    <dgm:cxn modelId="{601D8DA1-A08A-44FF-BF5C-830D92D79050}" srcId="{F1433964-F6EC-4800-AE4E-5A127406C355}" destId="{ACFF67A3-D2DE-4C03-9166-E6C174F1BFFB}" srcOrd="3" destOrd="0" parTransId="{1BDF472C-D02D-475B-AC2E-5FB73C1CD03D}" sibTransId="{C32F6429-E1CE-45C9-B22F-065CA8397C42}"/>
    <dgm:cxn modelId="{B50C51C5-7B75-483C-86E3-2D4D03857D1B}" srcId="{F1433964-F6EC-4800-AE4E-5A127406C355}" destId="{C0FE2279-4A9A-4C06-B559-02F672427D14}" srcOrd="0" destOrd="0" parTransId="{EF181CC0-4031-47BC-A658-FC1D0D7CC3BD}" sibTransId="{25FD5481-B399-4CA3-9A45-322927F21DBB}"/>
    <dgm:cxn modelId="{5CB9BFE1-02CC-493B-B753-8EAF0F16701C}" type="presOf" srcId="{C2B194FD-9FF5-4986-8225-BEE53799948E}" destId="{6158A67A-0F67-465F-8F69-17B96D22347C}" srcOrd="0" destOrd="0" presId="urn:microsoft.com/office/officeart/2005/8/layout/arrow2"/>
    <dgm:cxn modelId="{E4C87D30-CEB5-4653-8033-45D5ED65C08D}" srcId="{F1433964-F6EC-4800-AE4E-5A127406C355}" destId="{C2B194FD-9FF5-4986-8225-BEE53799948E}" srcOrd="4" destOrd="0" parTransId="{95D61375-EFDA-4EEC-8F12-B56C4800BFF3}" sibTransId="{89A4504F-6CED-4F30-A0B4-467B25E25DAC}"/>
    <dgm:cxn modelId="{CCBCA850-4F57-4A79-BA4C-0FDC321E471C}" type="presOf" srcId="{F1433964-F6EC-4800-AE4E-5A127406C355}" destId="{52129B16-4D82-41D9-8261-82C71BACA76C}" srcOrd="0" destOrd="0" presId="urn:microsoft.com/office/officeart/2005/8/layout/arrow2"/>
    <dgm:cxn modelId="{540EE979-2101-4557-A1C8-18B9B7B36B6A}" srcId="{F1433964-F6EC-4800-AE4E-5A127406C355}" destId="{1FA09DF5-C043-4B31-96AB-4D1A52631F26}" srcOrd="1" destOrd="0" parTransId="{E42066E4-7F28-4C2F-9747-E83938508DA3}" sibTransId="{23D48B35-2515-492E-A95D-076581431286}"/>
    <dgm:cxn modelId="{BA9E780C-A909-42A8-B8D1-F76A4CE1B63B}" type="presOf" srcId="{ACFF67A3-D2DE-4C03-9166-E6C174F1BFFB}" destId="{8AC558C1-DCA7-4160-82F5-2E4295AFB43E}" srcOrd="0" destOrd="0" presId="urn:microsoft.com/office/officeart/2005/8/layout/arrow2"/>
    <dgm:cxn modelId="{B50770B2-CF6E-4314-969E-36C8EADB90E8}" type="presOf" srcId="{0245E25B-3F3E-45BB-98B5-02C37BE5A960}" destId="{E0CEDE8E-F28B-4A52-A9F7-F19740A94914}" srcOrd="0" destOrd="0" presId="urn:microsoft.com/office/officeart/2005/8/layout/arrow2"/>
    <dgm:cxn modelId="{EAF49B82-F4AC-4F27-9B3B-7FC5864000E9}" srcId="{F1433964-F6EC-4800-AE4E-5A127406C355}" destId="{0245E25B-3F3E-45BB-98B5-02C37BE5A960}" srcOrd="2" destOrd="0" parTransId="{50AB5A1E-B70E-4B4B-806E-13E2BC4F6924}" sibTransId="{F4A00216-33FB-4909-A851-E53C05E5C3C1}"/>
    <dgm:cxn modelId="{55106A9B-07FC-47D5-A97E-3AD42F98B155}" type="presParOf" srcId="{52129B16-4D82-41D9-8261-82C71BACA76C}" destId="{3C02F55D-E47C-49C5-A862-73B8A5FAAF00}" srcOrd="0" destOrd="0" presId="urn:microsoft.com/office/officeart/2005/8/layout/arrow2"/>
    <dgm:cxn modelId="{AEA027A9-B8B4-461E-8D31-97DC81DCA4D5}" type="presParOf" srcId="{52129B16-4D82-41D9-8261-82C71BACA76C}" destId="{F7734CEE-C5FC-4392-9E99-108521922EB8}" srcOrd="1" destOrd="0" presId="urn:microsoft.com/office/officeart/2005/8/layout/arrow2"/>
    <dgm:cxn modelId="{950F2663-667B-4A22-9DE3-EDC473667304}" type="presParOf" srcId="{F7734CEE-C5FC-4392-9E99-108521922EB8}" destId="{A2C74520-8F4E-496A-999D-4E17E392BD62}" srcOrd="0" destOrd="0" presId="urn:microsoft.com/office/officeart/2005/8/layout/arrow2"/>
    <dgm:cxn modelId="{2C605DBD-C6DB-4A6A-90DF-B3AA4FCC48F6}" type="presParOf" srcId="{F7734CEE-C5FC-4392-9E99-108521922EB8}" destId="{A1E6F5D0-E35D-4D03-90EA-70552178E3FA}" srcOrd="1" destOrd="0" presId="urn:microsoft.com/office/officeart/2005/8/layout/arrow2"/>
    <dgm:cxn modelId="{7FF2CE99-EC2F-4AAD-8BC0-C6E1166B5B63}" type="presParOf" srcId="{F7734CEE-C5FC-4392-9E99-108521922EB8}" destId="{637BBF1D-E980-4C9F-82F7-14445883C591}" srcOrd="2" destOrd="0" presId="urn:microsoft.com/office/officeart/2005/8/layout/arrow2"/>
    <dgm:cxn modelId="{1B9B4DA1-EFD4-40B7-88D4-5CB116E04D6F}" type="presParOf" srcId="{F7734CEE-C5FC-4392-9E99-108521922EB8}" destId="{3FD9B999-6BC7-46D6-AFB4-19D9C276720F}" srcOrd="3" destOrd="0" presId="urn:microsoft.com/office/officeart/2005/8/layout/arrow2"/>
    <dgm:cxn modelId="{B29B7FBD-475A-4490-858E-3D825CDE7C28}" type="presParOf" srcId="{F7734CEE-C5FC-4392-9E99-108521922EB8}" destId="{63D7D5CF-855C-4523-A258-2123173B2913}" srcOrd="4" destOrd="0" presId="urn:microsoft.com/office/officeart/2005/8/layout/arrow2"/>
    <dgm:cxn modelId="{C3329F75-D81D-42B7-901B-3D0899CC5B70}" type="presParOf" srcId="{F7734CEE-C5FC-4392-9E99-108521922EB8}" destId="{E0CEDE8E-F28B-4A52-A9F7-F19740A94914}" srcOrd="5" destOrd="0" presId="urn:microsoft.com/office/officeart/2005/8/layout/arrow2"/>
    <dgm:cxn modelId="{DD01E563-8108-4FFE-AFD2-BAD0E481E76B}" type="presParOf" srcId="{F7734CEE-C5FC-4392-9E99-108521922EB8}" destId="{66122971-593C-4C15-B073-ED17A68C3866}" srcOrd="6" destOrd="0" presId="urn:microsoft.com/office/officeart/2005/8/layout/arrow2"/>
    <dgm:cxn modelId="{1B38B4D9-7B35-414D-A864-6E817B132822}" type="presParOf" srcId="{F7734CEE-C5FC-4392-9E99-108521922EB8}" destId="{8AC558C1-DCA7-4160-82F5-2E4295AFB43E}" srcOrd="7" destOrd="0" presId="urn:microsoft.com/office/officeart/2005/8/layout/arrow2"/>
    <dgm:cxn modelId="{17450DC3-4EEC-4277-A667-71125CC61288}" type="presParOf" srcId="{F7734CEE-C5FC-4392-9E99-108521922EB8}" destId="{275830DC-E0C8-4905-AFFA-5E1AC5D9AA52}" srcOrd="8" destOrd="0" presId="urn:microsoft.com/office/officeart/2005/8/layout/arrow2"/>
    <dgm:cxn modelId="{7B6C7FA5-6E60-46F1-9DC8-D690092C6604}" type="presParOf" srcId="{F7734CEE-C5FC-4392-9E99-108521922EB8}" destId="{6158A67A-0F67-465F-8F69-17B96D22347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2C2F6D-5EB3-4AFE-B9DF-DC06E59211A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1ED361-4FDA-47C3-84F3-AB0B331EA331}">
      <dgm:prSet phldrT="[Текст]" phldr="1"/>
      <dgm:spPr/>
      <dgm:t>
        <a:bodyPr/>
        <a:lstStyle/>
        <a:p>
          <a:endParaRPr lang="ru-RU" dirty="0"/>
        </a:p>
      </dgm:t>
    </dgm:pt>
    <dgm:pt modelId="{D2F357A3-3068-454F-AAB2-34C860C4EE6A}" type="parTrans" cxnId="{4DF33E3A-BCC9-4A5E-80D3-BDCDE87C330C}">
      <dgm:prSet/>
      <dgm:spPr/>
      <dgm:t>
        <a:bodyPr/>
        <a:lstStyle/>
        <a:p>
          <a:endParaRPr lang="ru-RU"/>
        </a:p>
      </dgm:t>
    </dgm:pt>
    <dgm:pt modelId="{9771D7B6-DDE0-4B63-B2DE-6FE6FD63DCF9}" type="sibTrans" cxnId="{4DF33E3A-BCC9-4A5E-80D3-BDCDE87C330C}">
      <dgm:prSet/>
      <dgm:spPr/>
      <dgm:t>
        <a:bodyPr/>
        <a:lstStyle/>
        <a:p>
          <a:endParaRPr lang="ru-RU"/>
        </a:p>
      </dgm:t>
    </dgm:pt>
    <dgm:pt modelId="{519B5426-91D7-4470-BD31-A14F5995A998}">
      <dgm:prSet phldrT="[Текст]" custT="1"/>
      <dgm:spPr>
        <a:solidFill>
          <a:srgbClr val="E1F2CE"/>
        </a:solidFill>
      </dgm:spPr>
      <dgm:t>
        <a:bodyPr/>
        <a:lstStyle/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специальные классы </a:t>
          </a:r>
        </a:p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220 чел</a:t>
          </a:r>
          <a:endParaRPr lang="ru-RU" sz="1800" b="1" dirty="0"/>
        </a:p>
      </dgm:t>
    </dgm:pt>
    <dgm:pt modelId="{0C4D4540-9BA1-402C-BB3A-C44125EE68F4}" type="parTrans" cxnId="{58C8C571-00FC-4008-9BAD-E2E9B48E9B13}">
      <dgm:prSet/>
      <dgm:spPr/>
      <dgm:t>
        <a:bodyPr/>
        <a:lstStyle/>
        <a:p>
          <a:endParaRPr lang="ru-RU"/>
        </a:p>
      </dgm:t>
    </dgm:pt>
    <dgm:pt modelId="{34DF5C0F-FD66-4EF9-B364-15976A40F25C}" type="sibTrans" cxnId="{58C8C571-00FC-4008-9BAD-E2E9B48E9B13}">
      <dgm:prSet/>
      <dgm:spPr/>
      <dgm:t>
        <a:bodyPr/>
        <a:lstStyle/>
        <a:p>
          <a:endParaRPr lang="ru-RU"/>
        </a:p>
      </dgm:t>
    </dgm:pt>
    <dgm:pt modelId="{4F8C7450-39C4-407E-8C3B-8C17367E8ADA}">
      <dgm:prSet phldrT="[Текст]" phldr="1"/>
      <dgm:spPr/>
      <dgm:t>
        <a:bodyPr/>
        <a:lstStyle/>
        <a:p>
          <a:endParaRPr lang="ru-RU"/>
        </a:p>
      </dgm:t>
    </dgm:pt>
    <dgm:pt modelId="{22FFB7FB-070C-40D8-9EBD-07BCBAB72CD6}" type="parTrans" cxnId="{F275FCD9-0E48-4E79-B65C-56944C0A7E13}">
      <dgm:prSet/>
      <dgm:spPr/>
      <dgm:t>
        <a:bodyPr/>
        <a:lstStyle/>
        <a:p>
          <a:endParaRPr lang="ru-RU"/>
        </a:p>
      </dgm:t>
    </dgm:pt>
    <dgm:pt modelId="{9E2D6A48-0B8B-48FE-A36E-915369E134BC}" type="sibTrans" cxnId="{F275FCD9-0E48-4E79-B65C-56944C0A7E13}">
      <dgm:prSet/>
      <dgm:spPr/>
      <dgm:t>
        <a:bodyPr/>
        <a:lstStyle/>
        <a:p>
          <a:endParaRPr lang="ru-RU"/>
        </a:p>
      </dgm:t>
    </dgm:pt>
    <dgm:pt modelId="{354A3BF8-A1C5-4D1E-8A74-E8455986F9D6}">
      <dgm:prSet phldrT="[Текст]" custT="1"/>
      <dgm:spPr>
        <a:solidFill>
          <a:srgbClr val="E1F2CE"/>
        </a:solidFill>
      </dgm:spPr>
      <dgm:t>
        <a:bodyPr/>
        <a:lstStyle/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семейное образование </a:t>
          </a:r>
        </a:p>
        <a:p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15 ч. в ДОУ/</a:t>
          </a:r>
        </a:p>
        <a:p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3 ч. в ОУ </a:t>
          </a:r>
          <a:endParaRPr lang="ru-RU" sz="1600" b="1" dirty="0"/>
        </a:p>
      </dgm:t>
    </dgm:pt>
    <dgm:pt modelId="{2B992397-FA37-4788-8E8F-41D15EE4EA14}" type="parTrans" cxnId="{48FE2C2C-3A1D-4D6A-B340-9AC89E0FF0FF}">
      <dgm:prSet/>
      <dgm:spPr/>
      <dgm:t>
        <a:bodyPr/>
        <a:lstStyle/>
        <a:p>
          <a:endParaRPr lang="ru-RU"/>
        </a:p>
      </dgm:t>
    </dgm:pt>
    <dgm:pt modelId="{200DD370-01FE-4210-A099-D991C647C384}" type="sibTrans" cxnId="{48FE2C2C-3A1D-4D6A-B340-9AC89E0FF0FF}">
      <dgm:prSet/>
      <dgm:spPr/>
      <dgm:t>
        <a:bodyPr/>
        <a:lstStyle/>
        <a:p>
          <a:endParaRPr lang="ru-RU"/>
        </a:p>
      </dgm:t>
    </dgm:pt>
    <dgm:pt modelId="{6EF02E8B-E500-45A7-B68B-572ADC705247}">
      <dgm:prSet phldrT="[Текст]" custT="1"/>
      <dgm:spPr>
        <a:solidFill>
          <a:srgbClr val="E1F2CE"/>
        </a:solidFill>
      </dgm:spPr>
      <dgm:t>
        <a:bodyPr/>
        <a:lstStyle/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компенсирующие группы </a:t>
          </a:r>
        </a:p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94 чел</a:t>
          </a:r>
          <a:endParaRPr lang="ru-RU" sz="1800" b="1" dirty="0"/>
        </a:p>
      </dgm:t>
    </dgm:pt>
    <dgm:pt modelId="{048BBFCF-BEDD-4523-B7E3-2E68F5DA12C1}" type="parTrans" cxnId="{B2F52CB7-15B4-4BEE-B653-404EFFD71D26}">
      <dgm:prSet/>
      <dgm:spPr/>
      <dgm:t>
        <a:bodyPr/>
        <a:lstStyle/>
        <a:p>
          <a:endParaRPr lang="ru-RU"/>
        </a:p>
      </dgm:t>
    </dgm:pt>
    <dgm:pt modelId="{B93D0A3E-E628-4A25-B5A4-F91E90E4DC2A}" type="sibTrans" cxnId="{B2F52CB7-15B4-4BEE-B653-404EFFD71D26}">
      <dgm:prSet/>
      <dgm:spPr/>
      <dgm:t>
        <a:bodyPr/>
        <a:lstStyle/>
        <a:p>
          <a:endParaRPr lang="ru-RU"/>
        </a:p>
      </dgm:t>
    </dgm:pt>
    <dgm:pt modelId="{F47ACEF7-0FD6-47C4-AA12-BE71BAB4CDB5}">
      <dgm:prSet phldrT="[Текст]" phldr="1"/>
      <dgm:spPr/>
      <dgm:t>
        <a:bodyPr/>
        <a:lstStyle/>
        <a:p>
          <a:endParaRPr lang="ru-RU"/>
        </a:p>
      </dgm:t>
    </dgm:pt>
    <dgm:pt modelId="{5A72D630-DC7B-4511-B9C3-AA6FCFDBE648}" type="parTrans" cxnId="{CE44025B-AAB3-4D5D-911F-4BB12A4C7051}">
      <dgm:prSet/>
      <dgm:spPr/>
      <dgm:t>
        <a:bodyPr/>
        <a:lstStyle/>
        <a:p>
          <a:endParaRPr lang="ru-RU"/>
        </a:p>
      </dgm:t>
    </dgm:pt>
    <dgm:pt modelId="{9A3C5A0A-59F1-4E65-BDC7-E41520A2C0E1}" type="sibTrans" cxnId="{CE44025B-AAB3-4D5D-911F-4BB12A4C7051}">
      <dgm:prSet/>
      <dgm:spPr/>
      <dgm:t>
        <a:bodyPr/>
        <a:lstStyle/>
        <a:p>
          <a:endParaRPr lang="ru-RU"/>
        </a:p>
      </dgm:t>
    </dgm:pt>
    <dgm:pt modelId="{2F3307AC-5DC1-44DE-B9FC-53F1CC8909E8}">
      <dgm:prSet phldrT="[Текст]" custT="1"/>
      <dgm:spPr>
        <a:solidFill>
          <a:srgbClr val="E1F2CE"/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Комбинированные</a:t>
          </a:r>
        </a:p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группы</a:t>
          </a:r>
        </a:p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6 чел</a:t>
          </a:r>
          <a:endParaRPr lang="ru-RU" sz="1800" b="1" dirty="0"/>
        </a:p>
      </dgm:t>
    </dgm:pt>
    <dgm:pt modelId="{2B6C9C41-9AF6-4B68-BD1D-2FB52104BF6F}" type="parTrans" cxnId="{540CA232-9263-46CF-950B-18B0B3DEAF95}">
      <dgm:prSet/>
      <dgm:spPr/>
      <dgm:t>
        <a:bodyPr/>
        <a:lstStyle/>
        <a:p>
          <a:endParaRPr lang="ru-RU"/>
        </a:p>
      </dgm:t>
    </dgm:pt>
    <dgm:pt modelId="{2DC65156-1DFF-4497-B5A3-1B5A38BCE828}" type="sibTrans" cxnId="{540CA232-9263-46CF-950B-18B0B3DEAF95}">
      <dgm:prSet/>
      <dgm:spPr/>
      <dgm:t>
        <a:bodyPr/>
        <a:lstStyle/>
        <a:p>
          <a:endParaRPr lang="ru-RU"/>
        </a:p>
      </dgm:t>
    </dgm:pt>
    <dgm:pt modelId="{928E7B23-2F34-4288-8978-DA9CB61CE73A}">
      <dgm:prSet phldrT="[Текст]" custT="1"/>
      <dgm:spPr>
        <a:solidFill>
          <a:srgbClr val="E1F2CE"/>
        </a:solidFill>
      </dgm:spPr>
      <dgm:t>
        <a:bodyPr/>
        <a:lstStyle/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инклюзия в классах</a:t>
          </a:r>
        </a:p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100 чел</a:t>
          </a:r>
          <a:endParaRPr lang="ru-RU" sz="1800" b="1" dirty="0"/>
        </a:p>
      </dgm:t>
    </dgm:pt>
    <dgm:pt modelId="{4309B3C9-C11B-4CCA-AD85-06E47EA5B664}" type="sibTrans" cxnId="{3D7B735E-4BB5-497A-926A-1BDA6CAF3499}">
      <dgm:prSet/>
      <dgm:spPr/>
      <dgm:t>
        <a:bodyPr/>
        <a:lstStyle/>
        <a:p>
          <a:endParaRPr lang="ru-RU"/>
        </a:p>
      </dgm:t>
    </dgm:pt>
    <dgm:pt modelId="{01864B87-D568-4E17-BFDF-6768EBE84888}" type="parTrans" cxnId="{3D7B735E-4BB5-497A-926A-1BDA6CAF3499}">
      <dgm:prSet/>
      <dgm:spPr/>
      <dgm:t>
        <a:bodyPr/>
        <a:lstStyle/>
        <a:p>
          <a:endParaRPr lang="ru-RU"/>
        </a:p>
      </dgm:t>
    </dgm:pt>
    <dgm:pt modelId="{B1605153-8D9A-4974-9815-0CD5A4A64C75}" type="pres">
      <dgm:prSet presAssocID="{DA2C2F6D-5EB3-4AFE-B9DF-DC06E59211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D362C0-3732-4A11-A79C-8B2DD07C3708}" type="pres">
      <dgm:prSet presAssocID="{491ED361-4FDA-47C3-84F3-AB0B331EA331}" presName="compNode" presStyleCnt="0"/>
      <dgm:spPr/>
    </dgm:pt>
    <dgm:pt modelId="{6AA980D4-6960-4E12-9ACE-8DDEBDEB7842}" type="pres">
      <dgm:prSet presAssocID="{491ED361-4FDA-47C3-84F3-AB0B331EA331}" presName="aNode" presStyleLbl="bgShp" presStyleIdx="0" presStyleCnt="3"/>
      <dgm:spPr/>
      <dgm:t>
        <a:bodyPr/>
        <a:lstStyle/>
        <a:p>
          <a:endParaRPr lang="ru-RU"/>
        </a:p>
      </dgm:t>
    </dgm:pt>
    <dgm:pt modelId="{7556D6D0-F3DE-4807-8206-EF28BE724004}" type="pres">
      <dgm:prSet presAssocID="{491ED361-4FDA-47C3-84F3-AB0B331EA331}" presName="textNode" presStyleLbl="bgShp" presStyleIdx="0" presStyleCnt="3"/>
      <dgm:spPr/>
      <dgm:t>
        <a:bodyPr/>
        <a:lstStyle/>
        <a:p>
          <a:endParaRPr lang="ru-RU"/>
        </a:p>
      </dgm:t>
    </dgm:pt>
    <dgm:pt modelId="{5FAC4DFC-4BED-4102-A9A8-21523EF249D8}" type="pres">
      <dgm:prSet presAssocID="{491ED361-4FDA-47C3-84F3-AB0B331EA331}" presName="compChildNode" presStyleCnt="0"/>
      <dgm:spPr/>
    </dgm:pt>
    <dgm:pt modelId="{9CB6D6C1-7C45-4A94-8C44-CBDD0A1E65B9}" type="pres">
      <dgm:prSet presAssocID="{491ED361-4FDA-47C3-84F3-AB0B331EA331}" presName="theInnerList" presStyleCnt="0"/>
      <dgm:spPr/>
    </dgm:pt>
    <dgm:pt modelId="{4F7DDF5D-F906-4A26-B53A-754ECE9665D3}" type="pres">
      <dgm:prSet presAssocID="{519B5426-91D7-4470-BD31-A14F5995A998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CBAF9-9328-491C-875A-11DF9E05BFEA}" type="pres">
      <dgm:prSet presAssocID="{519B5426-91D7-4470-BD31-A14F5995A998}" presName="aSpace2" presStyleCnt="0"/>
      <dgm:spPr/>
    </dgm:pt>
    <dgm:pt modelId="{BF868299-5285-41B6-B588-56A1EC8169F5}" type="pres">
      <dgm:prSet presAssocID="{928E7B23-2F34-4288-8978-DA9CB61CE73A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AE9E6-9B53-48EB-9879-A84F063917E3}" type="pres">
      <dgm:prSet presAssocID="{491ED361-4FDA-47C3-84F3-AB0B331EA331}" presName="aSpace" presStyleCnt="0"/>
      <dgm:spPr/>
    </dgm:pt>
    <dgm:pt modelId="{2D16F722-4347-4E96-AF7B-16D6E8E541E2}" type="pres">
      <dgm:prSet presAssocID="{4F8C7450-39C4-407E-8C3B-8C17367E8ADA}" presName="compNode" presStyleCnt="0"/>
      <dgm:spPr/>
    </dgm:pt>
    <dgm:pt modelId="{D2C1D1C1-8602-47AD-B9B0-86996D45CE3B}" type="pres">
      <dgm:prSet presAssocID="{4F8C7450-39C4-407E-8C3B-8C17367E8ADA}" presName="aNode" presStyleLbl="bgShp" presStyleIdx="1" presStyleCnt="3"/>
      <dgm:spPr/>
      <dgm:t>
        <a:bodyPr/>
        <a:lstStyle/>
        <a:p>
          <a:endParaRPr lang="ru-RU"/>
        </a:p>
      </dgm:t>
    </dgm:pt>
    <dgm:pt modelId="{25AC63F1-1A14-4AFC-ACA1-B9EA78BAAA21}" type="pres">
      <dgm:prSet presAssocID="{4F8C7450-39C4-407E-8C3B-8C17367E8ADA}" presName="textNode" presStyleLbl="bgShp" presStyleIdx="1" presStyleCnt="3"/>
      <dgm:spPr/>
      <dgm:t>
        <a:bodyPr/>
        <a:lstStyle/>
        <a:p>
          <a:endParaRPr lang="ru-RU"/>
        </a:p>
      </dgm:t>
    </dgm:pt>
    <dgm:pt modelId="{DBFB1DC8-CF43-4608-A7DA-D41F3E083BE4}" type="pres">
      <dgm:prSet presAssocID="{4F8C7450-39C4-407E-8C3B-8C17367E8ADA}" presName="compChildNode" presStyleCnt="0"/>
      <dgm:spPr/>
    </dgm:pt>
    <dgm:pt modelId="{B2B8BF4F-5778-4552-946D-0876383BD477}" type="pres">
      <dgm:prSet presAssocID="{4F8C7450-39C4-407E-8C3B-8C17367E8ADA}" presName="theInnerList" presStyleCnt="0"/>
      <dgm:spPr/>
    </dgm:pt>
    <dgm:pt modelId="{F1E59699-B786-4F6D-9298-33A19E89ED6B}" type="pres">
      <dgm:prSet presAssocID="{354A3BF8-A1C5-4D1E-8A74-E8455986F9D6}" presName="childNode" presStyleLbl="node1" presStyleIdx="2" presStyleCnt="5" custScaleX="111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83DC9-0124-4BDA-B150-0C6862FE924A}" type="pres">
      <dgm:prSet presAssocID="{354A3BF8-A1C5-4D1E-8A74-E8455986F9D6}" presName="aSpace2" presStyleCnt="0"/>
      <dgm:spPr/>
    </dgm:pt>
    <dgm:pt modelId="{6ABACDF9-8056-4851-B028-28A234CEB99D}" type="pres">
      <dgm:prSet presAssocID="{6EF02E8B-E500-45A7-B68B-572ADC705247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8EF57-A090-45E2-AA5A-D94611B93094}" type="pres">
      <dgm:prSet presAssocID="{4F8C7450-39C4-407E-8C3B-8C17367E8ADA}" presName="aSpace" presStyleCnt="0"/>
      <dgm:spPr/>
    </dgm:pt>
    <dgm:pt modelId="{A5F9F343-3DC4-490A-9DCD-10A99E9841BE}" type="pres">
      <dgm:prSet presAssocID="{F47ACEF7-0FD6-47C4-AA12-BE71BAB4CDB5}" presName="compNode" presStyleCnt="0"/>
      <dgm:spPr/>
    </dgm:pt>
    <dgm:pt modelId="{6D5D13F3-9B68-431E-A102-56CADD4A4CF1}" type="pres">
      <dgm:prSet presAssocID="{F47ACEF7-0FD6-47C4-AA12-BE71BAB4CDB5}" presName="aNode" presStyleLbl="bgShp" presStyleIdx="2" presStyleCnt="3"/>
      <dgm:spPr/>
      <dgm:t>
        <a:bodyPr/>
        <a:lstStyle/>
        <a:p>
          <a:endParaRPr lang="ru-RU"/>
        </a:p>
      </dgm:t>
    </dgm:pt>
    <dgm:pt modelId="{167099FA-6483-4E46-9858-70C7D3A6C757}" type="pres">
      <dgm:prSet presAssocID="{F47ACEF7-0FD6-47C4-AA12-BE71BAB4CDB5}" presName="textNode" presStyleLbl="bgShp" presStyleIdx="2" presStyleCnt="3"/>
      <dgm:spPr/>
      <dgm:t>
        <a:bodyPr/>
        <a:lstStyle/>
        <a:p>
          <a:endParaRPr lang="ru-RU"/>
        </a:p>
      </dgm:t>
    </dgm:pt>
    <dgm:pt modelId="{76B0D37F-2694-4716-AA0E-5A117B107126}" type="pres">
      <dgm:prSet presAssocID="{F47ACEF7-0FD6-47C4-AA12-BE71BAB4CDB5}" presName="compChildNode" presStyleCnt="0"/>
      <dgm:spPr/>
    </dgm:pt>
    <dgm:pt modelId="{D81147EC-DF7D-49E6-9809-AA7BE9A302D2}" type="pres">
      <dgm:prSet presAssocID="{F47ACEF7-0FD6-47C4-AA12-BE71BAB4CDB5}" presName="theInnerList" presStyleCnt="0"/>
      <dgm:spPr/>
    </dgm:pt>
    <dgm:pt modelId="{C7D1BF2A-7A21-4EEB-BCCC-9B8687CCFF8F}" type="pres">
      <dgm:prSet presAssocID="{2F3307AC-5DC1-44DE-B9FC-53F1CC8909E8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FE2C2C-3A1D-4D6A-B340-9AC89E0FF0FF}" srcId="{4F8C7450-39C4-407E-8C3B-8C17367E8ADA}" destId="{354A3BF8-A1C5-4D1E-8A74-E8455986F9D6}" srcOrd="0" destOrd="0" parTransId="{2B992397-FA37-4788-8E8F-41D15EE4EA14}" sibTransId="{200DD370-01FE-4210-A099-D991C647C384}"/>
    <dgm:cxn modelId="{F4818AD1-4545-46B9-B006-4D43C7DBDFD6}" type="presOf" srcId="{491ED361-4FDA-47C3-84F3-AB0B331EA331}" destId="{7556D6D0-F3DE-4807-8206-EF28BE724004}" srcOrd="1" destOrd="0" presId="urn:microsoft.com/office/officeart/2005/8/layout/lProcess2"/>
    <dgm:cxn modelId="{9B850C98-F7B2-4639-85CB-327014335D29}" type="presOf" srcId="{F47ACEF7-0FD6-47C4-AA12-BE71BAB4CDB5}" destId="{6D5D13F3-9B68-431E-A102-56CADD4A4CF1}" srcOrd="0" destOrd="0" presId="urn:microsoft.com/office/officeart/2005/8/layout/lProcess2"/>
    <dgm:cxn modelId="{3D7B735E-4BB5-497A-926A-1BDA6CAF3499}" srcId="{491ED361-4FDA-47C3-84F3-AB0B331EA331}" destId="{928E7B23-2F34-4288-8978-DA9CB61CE73A}" srcOrd="1" destOrd="0" parTransId="{01864B87-D568-4E17-BFDF-6768EBE84888}" sibTransId="{4309B3C9-C11B-4CCA-AD85-06E47EA5B664}"/>
    <dgm:cxn modelId="{F275FCD9-0E48-4E79-B65C-56944C0A7E13}" srcId="{DA2C2F6D-5EB3-4AFE-B9DF-DC06E59211A8}" destId="{4F8C7450-39C4-407E-8C3B-8C17367E8ADA}" srcOrd="1" destOrd="0" parTransId="{22FFB7FB-070C-40D8-9EBD-07BCBAB72CD6}" sibTransId="{9E2D6A48-0B8B-48FE-A36E-915369E134BC}"/>
    <dgm:cxn modelId="{FE31DEE0-A031-4EF0-9A9E-CEB901821E81}" type="presOf" srcId="{928E7B23-2F34-4288-8978-DA9CB61CE73A}" destId="{BF868299-5285-41B6-B588-56A1EC8169F5}" srcOrd="0" destOrd="0" presId="urn:microsoft.com/office/officeart/2005/8/layout/lProcess2"/>
    <dgm:cxn modelId="{53AF6B71-4EF0-41E6-B7DD-223A297D6501}" type="presOf" srcId="{4F8C7450-39C4-407E-8C3B-8C17367E8ADA}" destId="{D2C1D1C1-8602-47AD-B9B0-86996D45CE3B}" srcOrd="0" destOrd="0" presId="urn:microsoft.com/office/officeart/2005/8/layout/lProcess2"/>
    <dgm:cxn modelId="{58C8C571-00FC-4008-9BAD-E2E9B48E9B13}" srcId="{491ED361-4FDA-47C3-84F3-AB0B331EA331}" destId="{519B5426-91D7-4470-BD31-A14F5995A998}" srcOrd="0" destOrd="0" parTransId="{0C4D4540-9BA1-402C-BB3A-C44125EE68F4}" sibTransId="{34DF5C0F-FD66-4EF9-B364-15976A40F25C}"/>
    <dgm:cxn modelId="{0129B8E0-2090-425C-895B-956AF1AD18C8}" type="presOf" srcId="{519B5426-91D7-4470-BD31-A14F5995A998}" destId="{4F7DDF5D-F906-4A26-B53A-754ECE9665D3}" srcOrd="0" destOrd="0" presId="urn:microsoft.com/office/officeart/2005/8/layout/lProcess2"/>
    <dgm:cxn modelId="{E3390546-BB4A-4674-83FF-22DF7BB99579}" type="presOf" srcId="{6EF02E8B-E500-45A7-B68B-572ADC705247}" destId="{6ABACDF9-8056-4851-B028-28A234CEB99D}" srcOrd="0" destOrd="0" presId="urn:microsoft.com/office/officeart/2005/8/layout/lProcess2"/>
    <dgm:cxn modelId="{4DF33E3A-BCC9-4A5E-80D3-BDCDE87C330C}" srcId="{DA2C2F6D-5EB3-4AFE-B9DF-DC06E59211A8}" destId="{491ED361-4FDA-47C3-84F3-AB0B331EA331}" srcOrd="0" destOrd="0" parTransId="{D2F357A3-3068-454F-AAB2-34C860C4EE6A}" sibTransId="{9771D7B6-DDE0-4B63-B2DE-6FE6FD63DCF9}"/>
    <dgm:cxn modelId="{04DBC77E-1CFF-4BC8-8BB2-2DB3A7934004}" type="presOf" srcId="{DA2C2F6D-5EB3-4AFE-B9DF-DC06E59211A8}" destId="{B1605153-8D9A-4974-9815-0CD5A4A64C75}" srcOrd="0" destOrd="0" presId="urn:microsoft.com/office/officeart/2005/8/layout/lProcess2"/>
    <dgm:cxn modelId="{540CA232-9263-46CF-950B-18B0B3DEAF95}" srcId="{F47ACEF7-0FD6-47C4-AA12-BE71BAB4CDB5}" destId="{2F3307AC-5DC1-44DE-B9FC-53F1CC8909E8}" srcOrd="0" destOrd="0" parTransId="{2B6C9C41-9AF6-4B68-BD1D-2FB52104BF6F}" sibTransId="{2DC65156-1DFF-4497-B5A3-1B5A38BCE828}"/>
    <dgm:cxn modelId="{8995DB67-799B-4612-9ACE-9E61598777BF}" type="presOf" srcId="{491ED361-4FDA-47C3-84F3-AB0B331EA331}" destId="{6AA980D4-6960-4E12-9ACE-8DDEBDEB7842}" srcOrd="0" destOrd="0" presId="urn:microsoft.com/office/officeart/2005/8/layout/lProcess2"/>
    <dgm:cxn modelId="{CB653890-6CFA-4AF1-BB91-99917693177E}" type="presOf" srcId="{F47ACEF7-0FD6-47C4-AA12-BE71BAB4CDB5}" destId="{167099FA-6483-4E46-9858-70C7D3A6C757}" srcOrd="1" destOrd="0" presId="urn:microsoft.com/office/officeart/2005/8/layout/lProcess2"/>
    <dgm:cxn modelId="{628AEC92-FBC8-4F74-A1B7-BCAF3640C39B}" type="presOf" srcId="{4F8C7450-39C4-407E-8C3B-8C17367E8ADA}" destId="{25AC63F1-1A14-4AFC-ACA1-B9EA78BAAA21}" srcOrd="1" destOrd="0" presId="urn:microsoft.com/office/officeart/2005/8/layout/lProcess2"/>
    <dgm:cxn modelId="{CE44025B-AAB3-4D5D-911F-4BB12A4C7051}" srcId="{DA2C2F6D-5EB3-4AFE-B9DF-DC06E59211A8}" destId="{F47ACEF7-0FD6-47C4-AA12-BE71BAB4CDB5}" srcOrd="2" destOrd="0" parTransId="{5A72D630-DC7B-4511-B9C3-AA6FCFDBE648}" sibTransId="{9A3C5A0A-59F1-4E65-BDC7-E41520A2C0E1}"/>
    <dgm:cxn modelId="{B2F52CB7-15B4-4BEE-B653-404EFFD71D26}" srcId="{4F8C7450-39C4-407E-8C3B-8C17367E8ADA}" destId="{6EF02E8B-E500-45A7-B68B-572ADC705247}" srcOrd="1" destOrd="0" parTransId="{048BBFCF-BEDD-4523-B7E3-2E68F5DA12C1}" sibTransId="{B93D0A3E-E628-4A25-B5A4-F91E90E4DC2A}"/>
    <dgm:cxn modelId="{BACBFD1F-BFDC-4A8F-98DF-B9AE5B8CB670}" type="presOf" srcId="{2F3307AC-5DC1-44DE-B9FC-53F1CC8909E8}" destId="{C7D1BF2A-7A21-4EEB-BCCC-9B8687CCFF8F}" srcOrd="0" destOrd="0" presId="urn:microsoft.com/office/officeart/2005/8/layout/lProcess2"/>
    <dgm:cxn modelId="{EB5379AF-7361-4460-B130-18B30D64F0AC}" type="presOf" srcId="{354A3BF8-A1C5-4D1E-8A74-E8455986F9D6}" destId="{F1E59699-B786-4F6D-9298-33A19E89ED6B}" srcOrd="0" destOrd="0" presId="urn:microsoft.com/office/officeart/2005/8/layout/lProcess2"/>
    <dgm:cxn modelId="{6D024753-AC53-41A4-A5A2-DB6463790595}" type="presParOf" srcId="{B1605153-8D9A-4974-9815-0CD5A4A64C75}" destId="{23D362C0-3732-4A11-A79C-8B2DD07C3708}" srcOrd="0" destOrd="0" presId="urn:microsoft.com/office/officeart/2005/8/layout/lProcess2"/>
    <dgm:cxn modelId="{169D1C15-FE67-4689-BB6C-5B0783718196}" type="presParOf" srcId="{23D362C0-3732-4A11-A79C-8B2DD07C3708}" destId="{6AA980D4-6960-4E12-9ACE-8DDEBDEB7842}" srcOrd="0" destOrd="0" presId="urn:microsoft.com/office/officeart/2005/8/layout/lProcess2"/>
    <dgm:cxn modelId="{C10CE8A1-5B4C-4AD4-BB2F-E32DCAE4ECDE}" type="presParOf" srcId="{23D362C0-3732-4A11-A79C-8B2DD07C3708}" destId="{7556D6D0-F3DE-4807-8206-EF28BE724004}" srcOrd="1" destOrd="0" presId="urn:microsoft.com/office/officeart/2005/8/layout/lProcess2"/>
    <dgm:cxn modelId="{A0D59807-F63E-4786-95C4-38117F0AD93A}" type="presParOf" srcId="{23D362C0-3732-4A11-A79C-8B2DD07C3708}" destId="{5FAC4DFC-4BED-4102-A9A8-21523EF249D8}" srcOrd="2" destOrd="0" presId="urn:microsoft.com/office/officeart/2005/8/layout/lProcess2"/>
    <dgm:cxn modelId="{3CFDD876-61AE-4BA4-8485-2E5EF5E1A23A}" type="presParOf" srcId="{5FAC4DFC-4BED-4102-A9A8-21523EF249D8}" destId="{9CB6D6C1-7C45-4A94-8C44-CBDD0A1E65B9}" srcOrd="0" destOrd="0" presId="urn:microsoft.com/office/officeart/2005/8/layout/lProcess2"/>
    <dgm:cxn modelId="{0220127C-DA52-48BF-AF09-577AAA4BEBC8}" type="presParOf" srcId="{9CB6D6C1-7C45-4A94-8C44-CBDD0A1E65B9}" destId="{4F7DDF5D-F906-4A26-B53A-754ECE9665D3}" srcOrd="0" destOrd="0" presId="urn:microsoft.com/office/officeart/2005/8/layout/lProcess2"/>
    <dgm:cxn modelId="{2579C76B-F893-4A6B-B59C-DE3458EB2A0C}" type="presParOf" srcId="{9CB6D6C1-7C45-4A94-8C44-CBDD0A1E65B9}" destId="{962CBAF9-9328-491C-875A-11DF9E05BFEA}" srcOrd="1" destOrd="0" presId="urn:microsoft.com/office/officeart/2005/8/layout/lProcess2"/>
    <dgm:cxn modelId="{6046A2B1-DF10-46F2-9042-0F49DFB25B76}" type="presParOf" srcId="{9CB6D6C1-7C45-4A94-8C44-CBDD0A1E65B9}" destId="{BF868299-5285-41B6-B588-56A1EC8169F5}" srcOrd="2" destOrd="0" presId="urn:microsoft.com/office/officeart/2005/8/layout/lProcess2"/>
    <dgm:cxn modelId="{69049085-4848-4976-8F7E-C1157D4E65A8}" type="presParOf" srcId="{B1605153-8D9A-4974-9815-0CD5A4A64C75}" destId="{BAEAE9E6-9B53-48EB-9879-A84F063917E3}" srcOrd="1" destOrd="0" presId="urn:microsoft.com/office/officeart/2005/8/layout/lProcess2"/>
    <dgm:cxn modelId="{ED41174D-4275-49D8-B78D-B157392FD5F4}" type="presParOf" srcId="{B1605153-8D9A-4974-9815-0CD5A4A64C75}" destId="{2D16F722-4347-4E96-AF7B-16D6E8E541E2}" srcOrd="2" destOrd="0" presId="urn:microsoft.com/office/officeart/2005/8/layout/lProcess2"/>
    <dgm:cxn modelId="{F6BA2B51-3CE2-43CF-BD2D-4D7DFC3968A6}" type="presParOf" srcId="{2D16F722-4347-4E96-AF7B-16D6E8E541E2}" destId="{D2C1D1C1-8602-47AD-B9B0-86996D45CE3B}" srcOrd="0" destOrd="0" presId="urn:microsoft.com/office/officeart/2005/8/layout/lProcess2"/>
    <dgm:cxn modelId="{57C4150E-9381-41AB-A472-C05A18949195}" type="presParOf" srcId="{2D16F722-4347-4E96-AF7B-16D6E8E541E2}" destId="{25AC63F1-1A14-4AFC-ACA1-B9EA78BAAA21}" srcOrd="1" destOrd="0" presId="urn:microsoft.com/office/officeart/2005/8/layout/lProcess2"/>
    <dgm:cxn modelId="{A269CE05-148F-4ECC-9B0B-7B07AE1085E6}" type="presParOf" srcId="{2D16F722-4347-4E96-AF7B-16D6E8E541E2}" destId="{DBFB1DC8-CF43-4608-A7DA-D41F3E083BE4}" srcOrd="2" destOrd="0" presId="urn:microsoft.com/office/officeart/2005/8/layout/lProcess2"/>
    <dgm:cxn modelId="{43C78AB8-29B0-44C5-BFC1-C295017F02E6}" type="presParOf" srcId="{DBFB1DC8-CF43-4608-A7DA-D41F3E083BE4}" destId="{B2B8BF4F-5778-4552-946D-0876383BD477}" srcOrd="0" destOrd="0" presId="urn:microsoft.com/office/officeart/2005/8/layout/lProcess2"/>
    <dgm:cxn modelId="{F78A076B-8BD0-4204-94A6-53344FB95DAF}" type="presParOf" srcId="{B2B8BF4F-5778-4552-946D-0876383BD477}" destId="{F1E59699-B786-4F6D-9298-33A19E89ED6B}" srcOrd="0" destOrd="0" presId="urn:microsoft.com/office/officeart/2005/8/layout/lProcess2"/>
    <dgm:cxn modelId="{8CFC93C5-DF09-4A39-8705-B487939E142C}" type="presParOf" srcId="{B2B8BF4F-5778-4552-946D-0876383BD477}" destId="{D1F83DC9-0124-4BDA-B150-0C6862FE924A}" srcOrd="1" destOrd="0" presId="urn:microsoft.com/office/officeart/2005/8/layout/lProcess2"/>
    <dgm:cxn modelId="{A0F1EDC9-A3E7-4CE0-8CFF-2D1944C1879D}" type="presParOf" srcId="{B2B8BF4F-5778-4552-946D-0876383BD477}" destId="{6ABACDF9-8056-4851-B028-28A234CEB99D}" srcOrd="2" destOrd="0" presId="urn:microsoft.com/office/officeart/2005/8/layout/lProcess2"/>
    <dgm:cxn modelId="{D7199CB5-A8B3-4D40-9FBE-F7B1A6E08A28}" type="presParOf" srcId="{B1605153-8D9A-4974-9815-0CD5A4A64C75}" destId="{95D8EF57-A090-45E2-AA5A-D94611B93094}" srcOrd="3" destOrd="0" presId="urn:microsoft.com/office/officeart/2005/8/layout/lProcess2"/>
    <dgm:cxn modelId="{906DEAFC-459E-4DD1-86F4-100A750AE781}" type="presParOf" srcId="{B1605153-8D9A-4974-9815-0CD5A4A64C75}" destId="{A5F9F343-3DC4-490A-9DCD-10A99E9841BE}" srcOrd="4" destOrd="0" presId="urn:microsoft.com/office/officeart/2005/8/layout/lProcess2"/>
    <dgm:cxn modelId="{45913B41-72A4-465A-ABED-B96E51CCB262}" type="presParOf" srcId="{A5F9F343-3DC4-490A-9DCD-10A99E9841BE}" destId="{6D5D13F3-9B68-431E-A102-56CADD4A4CF1}" srcOrd="0" destOrd="0" presId="urn:microsoft.com/office/officeart/2005/8/layout/lProcess2"/>
    <dgm:cxn modelId="{59262442-16EB-4326-B0ED-3CC3C9F07349}" type="presParOf" srcId="{A5F9F343-3DC4-490A-9DCD-10A99E9841BE}" destId="{167099FA-6483-4E46-9858-70C7D3A6C757}" srcOrd="1" destOrd="0" presId="urn:microsoft.com/office/officeart/2005/8/layout/lProcess2"/>
    <dgm:cxn modelId="{3FD9D75F-B3F3-4689-A375-992AE80CA3C0}" type="presParOf" srcId="{A5F9F343-3DC4-490A-9DCD-10A99E9841BE}" destId="{76B0D37F-2694-4716-AA0E-5A117B107126}" srcOrd="2" destOrd="0" presId="urn:microsoft.com/office/officeart/2005/8/layout/lProcess2"/>
    <dgm:cxn modelId="{14AF8C63-A852-4C20-A5BD-FFCC7C05069B}" type="presParOf" srcId="{76B0D37F-2694-4716-AA0E-5A117B107126}" destId="{D81147EC-DF7D-49E6-9809-AA7BE9A302D2}" srcOrd="0" destOrd="0" presId="urn:microsoft.com/office/officeart/2005/8/layout/lProcess2"/>
    <dgm:cxn modelId="{0C416D5A-5601-48D6-A69E-7780E5C12B78}" type="presParOf" srcId="{D81147EC-DF7D-49E6-9809-AA7BE9A302D2}" destId="{C7D1BF2A-7A21-4EEB-BCCC-9B8687CCFF8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DEF567-50F5-417B-86BD-867697AF1C8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33B444-709D-45EE-A49B-E677042083F1}">
      <dgm:prSet phldrT="[Текст]" custT="1"/>
      <dgm:spPr>
        <a:ln>
          <a:solidFill>
            <a:srgbClr val="19614B"/>
          </a:solidFill>
        </a:ln>
      </dgm:spPr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Более 100 Мбит</a:t>
          </a:r>
          <a:r>
            <a:rPr lang="en-US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</a:t>
          </a:r>
          <a:endParaRPr lang="ru-RU" sz="2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9170CA1-BBA9-4EAD-8D1F-736CAC37C01F}" type="parTrans" cxnId="{297CBBEC-3597-4B82-A40B-F99FA2A5179C}">
      <dgm:prSet/>
      <dgm:spPr/>
      <dgm:t>
        <a:bodyPr/>
        <a:lstStyle/>
        <a:p>
          <a:endParaRPr lang="ru-RU"/>
        </a:p>
      </dgm:t>
    </dgm:pt>
    <dgm:pt modelId="{3D32A8B0-C852-40BF-97DC-62FED39D3EA4}" type="sibTrans" cxnId="{297CBBEC-3597-4B82-A40B-F99FA2A5179C}">
      <dgm:prSet/>
      <dgm:spPr/>
      <dgm:t>
        <a:bodyPr/>
        <a:lstStyle/>
        <a:p>
          <a:endParaRPr lang="ru-RU"/>
        </a:p>
      </dgm:t>
    </dgm:pt>
    <dgm:pt modelId="{0ADF4034-E6DF-4F82-A962-608C67464351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19614B"/>
              </a:solidFill>
            </a:rPr>
            <a:t>МБОУ </a:t>
          </a:r>
          <a:r>
            <a:rPr lang="ru-RU" sz="1800" dirty="0" smtClean="0">
              <a:solidFill>
                <a:srgbClr val="19614B"/>
              </a:solidFill>
            </a:rPr>
            <a:t>«СОШ №8»</a:t>
          </a:r>
          <a:endParaRPr lang="ru-RU" sz="1800" dirty="0">
            <a:solidFill>
              <a:srgbClr val="19614B"/>
            </a:solidFill>
          </a:endParaRPr>
        </a:p>
      </dgm:t>
    </dgm:pt>
    <dgm:pt modelId="{7FCDEA66-CC78-453B-A2A7-99E20C54B2CC}" type="parTrans" cxnId="{C8F37FC6-D4E5-4845-9144-5A617C1988A8}">
      <dgm:prSet/>
      <dgm:spPr/>
      <dgm:t>
        <a:bodyPr/>
        <a:lstStyle/>
        <a:p>
          <a:endParaRPr lang="ru-RU"/>
        </a:p>
      </dgm:t>
    </dgm:pt>
    <dgm:pt modelId="{B308ACE7-461A-4708-9F0C-3642E6FF1BE1}" type="sibTrans" cxnId="{C8F37FC6-D4E5-4845-9144-5A617C1988A8}">
      <dgm:prSet/>
      <dgm:spPr/>
      <dgm:t>
        <a:bodyPr/>
        <a:lstStyle/>
        <a:p>
          <a:endParaRPr lang="ru-RU"/>
        </a:p>
      </dgm:t>
    </dgm:pt>
    <dgm:pt modelId="{641E7486-E9F4-40B8-9C51-3F2A2F84A80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19614B"/>
              </a:solidFill>
            </a:rPr>
            <a:t>МБОУ «Лицей»</a:t>
          </a:r>
          <a:endParaRPr lang="ru-RU" sz="1800" dirty="0">
            <a:solidFill>
              <a:srgbClr val="19614B"/>
            </a:solidFill>
          </a:endParaRPr>
        </a:p>
      </dgm:t>
    </dgm:pt>
    <dgm:pt modelId="{AD505BDF-99C3-48C3-A64D-0FFC9E533CC8}" type="parTrans" cxnId="{6D198E69-9FEC-4449-A104-A1F4968C0511}">
      <dgm:prSet/>
      <dgm:spPr/>
      <dgm:t>
        <a:bodyPr/>
        <a:lstStyle/>
        <a:p>
          <a:endParaRPr lang="ru-RU"/>
        </a:p>
      </dgm:t>
    </dgm:pt>
    <dgm:pt modelId="{13B9E860-DF03-4A3B-8E26-1C7A0B21480E}" type="sibTrans" cxnId="{6D198E69-9FEC-4449-A104-A1F4968C0511}">
      <dgm:prSet/>
      <dgm:spPr/>
      <dgm:t>
        <a:bodyPr/>
        <a:lstStyle/>
        <a:p>
          <a:endParaRPr lang="ru-RU"/>
        </a:p>
      </dgm:t>
    </dgm:pt>
    <dgm:pt modelId="{9BD1A59C-2B5F-4112-BE90-AD0E2378EE5C}">
      <dgm:prSet phldrT="[Текст]" custT="1"/>
      <dgm:spPr>
        <a:ln>
          <a:solidFill>
            <a:srgbClr val="19614B"/>
          </a:solidFill>
        </a:ln>
      </dgm:spPr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51-100 Мбит</a:t>
          </a:r>
          <a:r>
            <a:rPr lang="en-US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</a:t>
          </a:r>
          <a:endParaRPr lang="ru-RU" sz="2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BF28D33-8B88-4253-B942-3C3E42871028}" type="parTrans" cxnId="{BFB1BA0E-FC4C-4112-9386-01012CD9459B}">
      <dgm:prSet/>
      <dgm:spPr/>
      <dgm:t>
        <a:bodyPr/>
        <a:lstStyle/>
        <a:p>
          <a:endParaRPr lang="ru-RU"/>
        </a:p>
      </dgm:t>
    </dgm:pt>
    <dgm:pt modelId="{9305C9C3-0E6B-4239-B266-3F10B229F709}" type="sibTrans" cxnId="{BFB1BA0E-FC4C-4112-9386-01012CD9459B}">
      <dgm:prSet/>
      <dgm:spPr/>
      <dgm:t>
        <a:bodyPr/>
        <a:lstStyle/>
        <a:p>
          <a:endParaRPr lang="ru-RU"/>
        </a:p>
      </dgm:t>
    </dgm:pt>
    <dgm:pt modelId="{B5CD197B-478A-44DF-BCD7-7D8BDBA4C59B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19614B"/>
              </a:solidFill>
            </a:rPr>
            <a:t>МБОУ «СОШ №1»</a:t>
          </a:r>
          <a:endParaRPr lang="ru-RU" sz="1800" dirty="0">
            <a:solidFill>
              <a:srgbClr val="19614B"/>
            </a:solidFill>
          </a:endParaRPr>
        </a:p>
      </dgm:t>
    </dgm:pt>
    <dgm:pt modelId="{4BCB0608-F12A-4742-93B1-3449E56FC071}" type="parTrans" cxnId="{FDF4D55D-0668-4EBB-B0FD-70AF1E1065DF}">
      <dgm:prSet/>
      <dgm:spPr/>
      <dgm:t>
        <a:bodyPr/>
        <a:lstStyle/>
        <a:p>
          <a:endParaRPr lang="ru-RU"/>
        </a:p>
      </dgm:t>
    </dgm:pt>
    <dgm:pt modelId="{48E7B95E-DF8F-427F-A213-363072DC92BD}" type="sibTrans" cxnId="{FDF4D55D-0668-4EBB-B0FD-70AF1E1065DF}">
      <dgm:prSet/>
      <dgm:spPr/>
      <dgm:t>
        <a:bodyPr/>
        <a:lstStyle/>
        <a:p>
          <a:endParaRPr lang="ru-RU"/>
        </a:p>
      </dgm:t>
    </dgm:pt>
    <dgm:pt modelId="{8BD137D3-CE5D-4001-BD84-621EEE23274F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19614B"/>
              </a:solidFill>
            </a:rPr>
            <a:t>МБОУ «СОШ №4»</a:t>
          </a:r>
          <a:endParaRPr lang="ru-RU" sz="1800" dirty="0">
            <a:solidFill>
              <a:srgbClr val="19614B"/>
            </a:solidFill>
          </a:endParaRPr>
        </a:p>
      </dgm:t>
    </dgm:pt>
    <dgm:pt modelId="{71AB158E-7786-4380-827B-2C83CD5775E2}" type="parTrans" cxnId="{DF99E24F-1701-435A-865A-DCC894054765}">
      <dgm:prSet/>
      <dgm:spPr/>
      <dgm:t>
        <a:bodyPr/>
        <a:lstStyle/>
        <a:p>
          <a:endParaRPr lang="ru-RU"/>
        </a:p>
      </dgm:t>
    </dgm:pt>
    <dgm:pt modelId="{5002BF7B-07AC-41BC-AA34-18215BDAFD5B}" type="sibTrans" cxnId="{DF99E24F-1701-435A-865A-DCC894054765}">
      <dgm:prSet/>
      <dgm:spPr/>
      <dgm:t>
        <a:bodyPr/>
        <a:lstStyle/>
        <a:p>
          <a:endParaRPr lang="ru-RU"/>
        </a:p>
      </dgm:t>
    </dgm:pt>
    <dgm:pt modelId="{7258381C-98EE-44C1-A159-884978C606EF}">
      <dgm:prSet phldrT="[Текст]" custT="1"/>
      <dgm:spPr>
        <a:ln>
          <a:solidFill>
            <a:srgbClr val="19614B"/>
          </a:solidFill>
        </a:ln>
      </dgm:spPr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26-50 Мбит</a:t>
          </a:r>
          <a:r>
            <a:rPr lang="en-US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</a:t>
          </a:r>
          <a:endParaRPr lang="ru-RU" sz="2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62D3CD6-51BC-41E9-899B-64BB56D9513E}" type="parTrans" cxnId="{6D6F4992-4CE7-472E-83E4-C95CD176AA48}">
      <dgm:prSet/>
      <dgm:spPr/>
      <dgm:t>
        <a:bodyPr/>
        <a:lstStyle/>
        <a:p>
          <a:endParaRPr lang="ru-RU"/>
        </a:p>
      </dgm:t>
    </dgm:pt>
    <dgm:pt modelId="{99F45893-7672-4D22-82D3-8B6093800554}" type="sibTrans" cxnId="{6D6F4992-4CE7-472E-83E4-C95CD176AA48}">
      <dgm:prSet/>
      <dgm:spPr/>
      <dgm:t>
        <a:bodyPr/>
        <a:lstStyle/>
        <a:p>
          <a:endParaRPr lang="ru-RU"/>
        </a:p>
      </dgm:t>
    </dgm:pt>
    <dgm:pt modelId="{9A3CAF30-86FE-4B23-AAB4-53877E4738B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19614B"/>
              </a:solidFill>
            </a:rPr>
            <a:t>МБОУ «СОШ №6»</a:t>
          </a:r>
          <a:endParaRPr lang="ru-RU" sz="1800" dirty="0">
            <a:solidFill>
              <a:srgbClr val="19614B"/>
            </a:solidFill>
          </a:endParaRPr>
        </a:p>
      </dgm:t>
    </dgm:pt>
    <dgm:pt modelId="{4F2D2E75-6328-427E-8274-AECC8DFEE868}" type="parTrans" cxnId="{B880006F-0F59-4DA6-B461-5841F0A3C262}">
      <dgm:prSet/>
      <dgm:spPr/>
      <dgm:t>
        <a:bodyPr/>
        <a:lstStyle/>
        <a:p>
          <a:endParaRPr lang="ru-RU"/>
        </a:p>
      </dgm:t>
    </dgm:pt>
    <dgm:pt modelId="{C4F7D7DA-C4CA-43A8-95BD-C3DBE717E7BA}" type="sibTrans" cxnId="{B880006F-0F59-4DA6-B461-5841F0A3C262}">
      <dgm:prSet/>
      <dgm:spPr/>
      <dgm:t>
        <a:bodyPr/>
        <a:lstStyle/>
        <a:p>
          <a:endParaRPr lang="ru-RU"/>
        </a:p>
      </dgm:t>
    </dgm:pt>
    <dgm:pt modelId="{AC1DEE0F-4E9D-45AC-ABB7-4B7FF2BD33B2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19614B"/>
              </a:solidFill>
            </a:rPr>
            <a:t>МБОУ «СОШ №2»</a:t>
          </a:r>
          <a:endParaRPr lang="ru-RU" sz="1800" dirty="0">
            <a:solidFill>
              <a:srgbClr val="19614B"/>
            </a:solidFill>
          </a:endParaRPr>
        </a:p>
      </dgm:t>
    </dgm:pt>
    <dgm:pt modelId="{A0CC3BD0-CDA7-4D4F-8DAA-C7EA030D413F}" type="parTrans" cxnId="{5BFF8AE8-57DE-4738-8B49-DF981CF980DE}">
      <dgm:prSet/>
      <dgm:spPr/>
      <dgm:t>
        <a:bodyPr/>
        <a:lstStyle/>
        <a:p>
          <a:endParaRPr lang="ru-RU"/>
        </a:p>
      </dgm:t>
    </dgm:pt>
    <dgm:pt modelId="{3CBCD5DC-1614-426A-8FFC-005B7CD02EC6}" type="sibTrans" cxnId="{5BFF8AE8-57DE-4738-8B49-DF981CF980DE}">
      <dgm:prSet/>
      <dgm:spPr/>
      <dgm:t>
        <a:bodyPr/>
        <a:lstStyle/>
        <a:p>
          <a:endParaRPr lang="ru-RU"/>
        </a:p>
      </dgm:t>
    </dgm:pt>
    <dgm:pt modelId="{ABB741B3-D7E1-4D7B-A43A-52EDC029D1CE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19614B"/>
              </a:solidFill>
            </a:rPr>
            <a:t>МБОУ «ООШ №5»</a:t>
          </a:r>
          <a:endParaRPr lang="ru-RU" sz="1800" dirty="0">
            <a:solidFill>
              <a:srgbClr val="19614B"/>
            </a:solidFill>
          </a:endParaRPr>
        </a:p>
      </dgm:t>
    </dgm:pt>
    <dgm:pt modelId="{429150C8-0A10-4091-A96A-3C33641EB706}" type="parTrans" cxnId="{70B1D600-9621-48FB-914A-5B1FD7C2A05C}">
      <dgm:prSet/>
      <dgm:spPr/>
      <dgm:t>
        <a:bodyPr/>
        <a:lstStyle/>
        <a:p>
          <a:endParaRPr lang="ru-RU"/>
        </a:p>
      </dgm:t>
    </dgm:pt>
    <dgm:pt modelId="{B3420152-0C58-4C4B-930C-6C07588AD96B}" type="sibTrans" cxnId="{70B1D600-9621-48FB-914A-5B1FD7C2A05C}">
      <dgm:prSet/>
      <dgm:spPr/>
      <dgm:t>
        <a:bodyPr/>
        <a:lstStyle/>
        <a:p>
          <a:endParaRPr lang="ru-RU"/>
        </a:p>
      </dgm:t>
    </dgm:pt>
    <dgm:pt modelId="{8C444FC6-5D5E-48FF-BBDA-FA4A3485239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19614B"/>
              </a:solidFill>
            </a:rPr>
            <a:t>МБОУ «СОШ №9»</a:t>
          </a:r>
          <a:endParaRPr lang="ru-RU" sz="1800" dirty="0">
            <a:solidFill>
              <a:srgbClr val="19614B"/>
            </a:solidFill>
          </a:endParaRPr>
        </a:p>
      </dgm:t>
    </dgm:pt>
    <dgm:pt modelId="{4D9C47F1-5463-4153-8671-679AD73878CA}" type="parTrans" cxnId="{13A5C57C-7909-450C-AA07-9B3E53216378}">
      <dgm:prSet/>
      <dgm:spPr/>
      <dgm:t>
        <a:bodyPr/>
        <a:lstStyle/>
        <a:p>
          <a:endParaRPr lang="ru-RU"/>
        </a:p>
      </dgm:t>
    </dgm:pt>
    <dgm:pt modelId="{3521F7BB-B1EC-467F-8103-8E07545577F0}" type="sibTrans" cxnId="{13A5C57C-7909-450C-AA07-9B3E53216378}">
      <dgm:prSet/>
      <dgm:spPr/>
      <dgm:t>
        <a:bodyPr/>
        <a:lstStyle/>
        <a:p>
          <a:endParaRPr lang="ru-RU"/>
        </a:p>
      </dgm:t>
    </dgm:pt>
    <dgm:pt modelId="{CC846D9E-3770-4EDE-B21D-ED6C9164F0F7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19614B"/>
              </a:solidFill>
            </a:rPr>
            <a:t>МБОУ «Гимназия»</a:t>
          </a:r>
          <a:endParaRPr lang="ru-RU" sz="1800" dirty="0">
            <a:solidFill>
              <a:srgbClr val="19614B"/>
            </a:solidFill>
          </a:endParaRPr>
        </a:p>
      </dgm:t>
    </dgm:pt>
    <dgm:pt modelId="{8360353B-22CF-4001-A8F0-E6D4B503F740}" type="parTrans" cxnId="{6EC024AA-9C86-45BE-88E0-B73FAE17D202}">
      <dgm:prSet/>
      <dgm:spPr/>
      <dgm:t>
        <a:bodyPr/>
        <a:lstStyle/>
        <a:p>
          <a:endParaRPr lang="ru-RU"/>
        </a:p>
      </dgm:t>
    </dgm:pt>
    <dgm:pt modelId="{22C273FC-89C7-4105-9CE3-A3A610302EC6}" type="sibTrans" cxnId="{6EC024AA-9C86-45BE-88E0-B73FAE17D202}">
      <dgm:prSet/>
      <dgm:spPr/>
      <dgm:t>
        <a:bodyPr/>
        <a:lstStyle/>
        <a:p>
          <a:endParaRPr lang="ru-RU"/>
        </a:p>
      </dgm:t>
    </dgm:pt>
    <dgm:pt modelId="{AFE9BCD7-6655-4A82-B248-31EF454F8845}" type="pres">
      <dgm:prSet presAssocID="{34DEF567-50F5-417B-86BD-867697AF1C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188FC0-2135-444B-86A4-B8955A1FEC11}" type="pres">
      <dgm:prSet presAssocID="{A833B444-709D-45EE-A49B-E677042083F1}" presName="circle1" presStyleLbl="node1" presStyleIdx="0" presStyleCnt="3"/>
      <dgm:spPr>
        <a:gradFill rotWithShape="0">
          <a:gsLst>
            <a:gs pos="0">
              <a:srgbClr val="19614B"/>
            </a:gs>
            <a:gs pos="9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9AC302B2-2E83-44DD-B0D8-BC38F0B6E24F}" type="pres">
      <dgm:prSet presAssocID="{A833B444-709D-45EE-A49B-E677042083F1}" presName="space" presStyleCnt="0"/>
      <dgm:spPr/>
    </dgm:pt>
    <dgm:pt modelId="{2D1EE2C1-314E-421B-B1CF-39627DFE720B}" type="pres">
      <dgm:prSet presAssocID="{A833B444-709D-45EE-A49B-E677042083F1}" presName="rect1" presStyleLbl="alignAcc1" presStyleIdx="0" presStyleCnt="3"/>
      <dgm:spPr/>
      <dgm:t>
        <a:bodyPr/>
        <a:lstStyle/>
        <a:p>
          <a:endParaRPr lang="ru-RU"/>
        </a:p>
      </dgm:t>
    </dgm:pt>
    <dgm:pt modelId="{8BFBCE67-4DAD-4145-8767-EE300CE8E8F0}" type="pres">
      <dgm:prSet presAssocID="{9BD1A59C-2B5F-4112-BE90-AD0E2378EE5C}" presName="vertSpace2" presStyleLbl="node1" presStyleIdx="0" presStyleCnt="3"/>
      <dgm:spPr/>
    </dgm:pt>
    <dgm:pt modelId="{AE9688BD-9DE5-4793-99CB-E2F8EF9B9AFD}" type="pres">
      <dgm:prSet presAssocID="{9BD1A59C-2B5F-4112-BE90-AD0E2378EE5C}" presName="circle2" presStyleLbl="node1" presStyleIdx="1" presStyleCnt="3"/>
      <dgm:spPr>
        <a:gradFill rotWithShape="0">
          <a:gsLst>
            <a:gs pos="0">
              <a:srgbClr val="19614B"/>
            </a:gs>
            <a:gs pos="9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B7BB5E8D-8C80-4F6C-B65F-D64A204EB72A}" type="pres">
      <dgm:prSet presAssocID="{9BD1A59C-2B5F-4112-BE90-AD0E2378EE5C}" presName="rect2" presStyleLbl="alignAcc1" presStyleIdx="1" presStyleCnt="3" custScaleY="91745"/>
      <dgm:spPr/>
      <dgm:t>
        <a:bodyPr/>
        <a:lstStyle/>
        <a:p>
          <a:endParaRPr lang="ru-RU"/>
        </a:p>
      </dgm:t>
    </dgm:pt>
    <dgm:pt modelId="{E63637AA-4078-4A81-BAA9-631C448FA828}" type="pres">
      <dgm:prSet presAssocID="{7258381C-98EE-44C1-A159-884978C606EF}" presName="vertSpace3" presStyleLbl="node1" presStyleIdx="1" presStyleCnt="3"/>
      <dgm:spPr/>
    </dgm:pt>
    <dgm:pt modelId="{73F9FC6A-7856-4E6C-84B3-5710132DAE32}" type="pres">
      <dgm:prSet presAssocID="{7258381C-98EE-44C1-A159-884978C606EF}" presName="circle3" presStyleLbl="node1" presStyleIdx="2" presStyleCnt="3"/>
      <dgm:spPr>
        <a:gradFill rotWithShape="0">
          <a:gsLst>
            <a:gs pos="0">
              <a:srgbClr val="19614B"/>
            </a:gs>
            <a:gs pos="9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5983F7E3-5981-4CF1-ABC6-6767BE311477}" type="pres">
      <dgm:prSet presAssocID="{7258381C-98EE-44C1-A159-884978C606EF}" presName="rect3" presStyleLbl="alignAcc1" presStyleIdx="2" presStyleCnt="3" custScaleY="69811"/>
      <dgm:spPr/>
      <dgm:t>
        <a:bodyPr/>
        <a:lstStyle/>
        <a:p>
          <a:endParaRPr lang="ru-RU"/>
        </a:p>
      </dgm:t>
    </dgm:pt>
    <dgm:pt modelId="{61BC2C65-0F22-4E84-A8DB-FA56DBACDFA5}" type="pres">
      <dgm:prSet presAssocID="{A833B444-709D-45EE-A49B-E677042083F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76237-1369-4C94-8A5B-9E6459B01183}" type="pres">
      <dgm:prSet presAssocID="{A833B444-709D-45EE-A49B-E677042083F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13AF9-6150-4955-B50F-2BB893C3485B}" type="pres">
      <dgm:prSet presAssocID="{9BD1A59C-2B5F-4112-BE90-AD0E2378EE5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D8C92-6E81-4387-8D13-C5A4D47F4B91}" type="pres">
      <dgm:prSet presAssocID="{9BD1A59C-2B5F-4112-BE90-AD0E2378EE5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17AED-E84B-457D-A367-7291760598E0}" type="pres">
      <dgm:prSet presAssocID="{7258381C-98EE-44C1-A159-884978C606E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ABBB9-4B22-44AB-BB7C-DB27132B19E2}" type="pres">
      <dgm:prSet presAssocID="{7258381C-98EE-44C1-A159-884978C606E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F4992-4CE7-472E-83E4-C95CD176AA48}" srcId="{34DEF567-50F5-417B-86BD-867697AF1C87}" destId="{7258381C-98EE-44C1-A159-884978C606EF}" srcOrd="2" destOrd="0" parTransId="{662D3CD6-51BC-41E9-899B-64BB56D9513E}" sibTransId="{99F45893-7672-4D22-82D3-8B6093800554}"/>
    <dgm:cxn modelId="{96669ACF-F2AC-4AA3-A819-571E3D39B241}" type="presOf" srcId="{9BD1A59C-2B5F-4112-BE90-AD0E2378EE5C}" destId="{E3413AF9-6150-4955-B50F-2BB893C3485B}" srcOrd="1" destOrd="0" presId="urn:microsoft.com/office/officeart/2005/8/layout/target3"/>
    <dgm:cxn modelId="{6EC024AA-9C86-45BE-88E0-B73FAE17D202}" srcId="{9BD1A59C-2B5F-4112-BE90-AD0E2378EE5C}" destId="{CC846D9E-3770-4EDE-B21D-ED6C9164F0F7}" srcOrd="5" destOrd="0" parTransId="{8360353B-22CF-4001-A8F0-E6D4B503F740}" sibTransId="{22C273FC-89C7-4105-9CE3-A3A610302EC6}"/>
    <dgm:cxn modelId="{E921F098-0CB1-4E7B-A603-1B951D8D60C8}" type="presOf" srcId="{641E7486-E9F4-40B8-9C51-3F2A2F84A800}" destId="{D4876237-1369-4C94-8A5B-9E6459B01183}" srcOrd="0" destOrd="1" presId="urn:microsoft.com/office/officeart/2005/8/layout/target3"/>
    <dgm:cxn modelId="{F2967827-A4D4-43C8-AFA4-C7D5BB7491DE}" type="presOf" srcId="{A833B444-709D-45EE-A49B-E677042083F1}" destId="{61BC2C65-0F22-4E84-A8DB-FA56DBACDFA5}" srcOrd="1" destOrd="0" presId="urn:microsoft.com/office/officeart/2005/8/layout/target3"/>
    <dgm:cxn modelId="{B880006F-0F59-4DA6-B461-5841F0A3C262}" srcId="{7258381C-98EE-44C1-A159-884978C606EF}" destId="{9A3CAF30-86FE-4B23-AAB4-53877E4738B8}" srcOrd="0" destOrd="0" parTransId="{4F2D2E75-6328-427E-8274-AECC8DFEE868}" sibTransId="{C4F7D7DA-C4CA-43A8-95BD-C3DBE717E7BA}"/>
    <dgm:cxn modelId="{FDF4D55D-0668-4EBB-B0FD-70AF1E1065DF}" srcId="{9BD1A59C-2B5F-4112-BE90-AD0E2378EE5C}" destId="{B5CD197B-478A-44DF-BCD7-7D8BDBA4C59B}" srcOrd="0" destOrd="0" parTransId="{4BCB0608-F12A-4742-93B1-3449E56FC071}" sibTransId="{48E7B95E-DF8F-427F-A213-363072DC92BD}"/>
    <dgm:cxn modelId="{297CBBEC-3597-4B82-A40B-F99FA2A5179C}" srcId="{34DEF567-50F5-417B-86BD-867697AF1C87}" destId="{A833B444-709D-45EE-A49B-E677042083F1}" srcOrd="0" destOrd="0" parTransId="{F9170CA1-BBA9-4EAD-8D1F-736CAC37C01F}" sibTransId="{3D32A8B0-C852-40BF-97DC-62FED39D3EA4}"/>
    <dgm:cxn modelId="{C8F37FC6-D4E5-4845-9144-5A617C1988A8}" srcId="{A833B444-709D-45EE-A49B-E677042083F1}" destId="{0ADF4034-E6DF-4F82-A962-608C67464351}" srcOrd="0" destOrd="0" parTransId="{7FCDEA66-CC78-453B-A2A7-99E20C54B2CC}" sibTransId="{B308ACE7-461A-4708-9F0C-3642E6FF1BE1}"/>
    <dgm:cxn modelId="{BFB1BA0E-FC4C-4112-9386-01012CD9459B}" srcId="{34DEF567-50F5-417B-86BD-867697AF1C87}" destId="{9BD1A59C-2B5F-4112-BE90-AD0E2378EE5C}" srcOrd="1" destOrd="0" parTransId="{FBF28D33-8B88-4253-B942-3C3E42871028}" sibTransId="{9305C9C3-0E6B-4239-B266-3F10B229F709}"/>
    <dgm:cxn modelId="{4B191DB1-ADC1-4650-A5CF-156CAA8BEDF4}" type="presOf" srcId="{ABB741B3-D7E1-4D7B-A43A-52EDC029D1CE}" destId="{C76D8C92-6E81-4387-8D13-C5A4D47F4B91}" srcOrd="0" destOrd="3" presId="urn:microsoft.com/office/officeart/2005/8/layout/target3"/>
    <dgm:cxn modelId="{F9D8813C-0C9D-40AD-AA6C-C6977652D2C6}" type="presOf" srcId="{AC1DEE0F-4E9D-45AC-ABB7-4B7FF2BD33B2}" destId="{C76D8C92-6E81-4387-8D13-C5A4D47F4B91}" srcOrd="0" destOrd="1" presId="urn:microsoft.com/office/officeart/2005/8/layout/target3"/>
    <dgm:cxn modelId="{54B822B4-292E-4CB1-944B-69EECAFFDF74}" type="presOf" srcId="{9BD1A59C-2B5F-4112-BE90-AD0E2378EE5C}" destId="{B7BB5E8D-8C80-4F6C-B65F-D64A204EB72A}" srcOrd="0" destOrd="0" presId="urn:microsoft.com/office/officeart/2005/8/layout/target3"/>
    <dgm:cxn modelId="{9B816FE5-7D02-47ED-860C-BC8836BB98C4}" type="presOf" srcId="{34DEF567-50F5-417B-86BD-867697AF1C87}" destId="{AFE9BCD7-6655-4A82-B248-31EF454F8845}" srcOrd="0" destOrd="0" presId="urn:microsoft.com/office/officeart/2005/8/layout/target3"/>
    <dgm:cxn modelId="{13A5C57C-7909-450C-AA07-9B3E53216378}" srcId="{9BD1A59C-2B5F-4112-BE90-AD0E2378EE5C}" destId="{8C444FC6-5D5E-48FF-BBDA-FA4A34852398}" srcOrd="4" destOrd="0" parTransId="{4D9C47F1-5463-4153-8671-679AD73878CA}" sibTransId="{3521F7BB-B1EC-467F-8103-8E07545577F0}"/>
    <dgm:cxn modelId="{70B1D600-9621-48FB-914A-5B1FD7C2A05C}" srcId="{9BD1A59C-2B5F-4112-BE90-AD0E2378EE5C}" destId="{ABB741B3-D7E1-4D7B-A43A-52EDC029D1CE}" srcOrd="3" destOrd="0" parTransId="{429150C8-0A10-4091-A96A-3C33641EB706}" sibTransId="{B3420152-0C58-4C4B-930C-6C07588AD96B}"/>
    <dgm:cxn modelId="{6D198E69-9FEC-4449-A104-A1F4968C0511}" srcId="{A833B444-709D-45EE-A49B-E677042083F1}" destId="{641E7486-E9F4-40B8-9C51-3F2A2F84A800}" srcOrd="1" destOrd="0" parTransId="{AD505BDF-99C3-48C3-A64D-0FFC9E533CC8}" sibTransId="{13B9E860-DF03-4A3B-8E26-1C7A0B21480E}"/>
    <dgm:cxn modelId="{98ACB5FC-611C-4D9E-919D-768CBEAE20E0}" type="presOf" srcId="{7258381C-98EE-44C1-A159-884978C606EF}" destId="{5983F7E3-5981-4CF1-ABC6-6767BE311477}" srcOrd="0" destOrd="0" presId="urn:microsoft.com/office/officeart/2005/8/layout/target3"/>
    <dgm:cxn modelId="{16B3FB05-9208-4B95-91B0-06B4CAD6C20D}" type="presOf" srcId="{A833B444-709D-45EE-A49B-E677042083F1}" destId="{2D1EE2C1-314E-421B-B1CF-39627DFE720B}" srcOrd="0" destOrd="0" presId="urn:microsoft.com/office/officeart/2005/8/layout/target3"/>
    <dgm:cxn modelId="{DF99E24F-1701-435A-865A-DCC894054765}" srcId="{9BD1A59C-2B5F-4112-BE90-AD0E2378EE5C}" destId="{8BD137D3-CE5D-4001-BD84-621EEE23274F}" srcOrd="2" destOrd="0" parTransId="{71AB158E-7786-4380-827B-2C83CD5775E2}" sibTransId="{5002BF7B-07AC-41BC-AA34-18215BDAFD5B}"/>
    <dgm:cxn modelId="{2C91D7F3-2C05-4AF7-94D4-D80C9ECC0E5D}" type="presOf" srcId="{0ADF4034-E6DF-4F82-A962-608C67464351}" destId="{D4876237-1369-4C94-8A5B-9E6459B01183}" srcOrd="0" destOrd="0" presId="urn:microsoft.com/office/officeart/2005/8/layout/target3"/>
    <dgm:cxn modelId="{F082FDD2-00AD-4CCB-9FAD-8575F34D3F9E}" type="presOf" srcId="{8C444FC6-5D5E-48FF-BBDA-FA4A34852398}" destId="{C76D8C92-6E81-4387-8D13-C5A4D47F4B91}" srcOrd="0" destOrd="4" presId="urn:microsoft.com/office/officeart/2005/8/layout/target3"/>
    <dgm:cxn modelId="{355A8287-21C9-4E6F-9A4D-24AFC9A418CF}" type="presOf" srcId="{CC846D9E-3770-4EDE-B21D-ED6C9164F0F7}" destId="{C76D8C92-6E81-4387-8D13-C5A4D47F4B91}" srcOrd="0" destOrd="5" presId="urn:microsoft.com/office/officeart/2005/8/layout/target3"/>
    <dgm:cxn modelId="{9CDB1138-C3AA-45D7-B29E-24F9DAEEA4DC}" type="presOf" srcId="{8BD137D3-CE5D-4001-BD84-621EEE23274F}" destId="{C76D8C92-6E81-4387-8D13-C5A4D47F4B91}" srcOrd="0" destOrd="2" presId="urn:microsoft.com/office/officeart/2005/8/layout/target3"/>
    <dgm:cxn modelId="{1F9C7811-B343-48B2-A6B2-748BCD5341CF}" type="presOf" srcId="{B5CD197B-478A-44DF-BCD7-7D8BDBA4C59B}" destId="{C76D8C92-6E81-4387-8D13-C5A4D47F4B91}" srcOrd="0" destOrd="0" presId="urn:microsoft.com/office/officeart/2005/8/layout/target3"/>
    <dgm:cxn modelId="{D7E9A63C-C516-4313-B3BF-73101B77C334}" type="presOf" srcId="{9A3CAF30-86FE-4B23-AAB4-53877E4738B8}" destId="{C81ABBB9-4B22-44AB-BB7C-DB27132B19E2}" srcOrd="0" destOrd="0" presId="urn:microsoft.com/office/officeart/2005/8/layout/target3"/>
    <dgm:cxn modelId="{0CBC46C7-5479-4831-ADD8-B1672FF43F51}" type="presOf" srcId="{7258381C-98EE-44C1-A159-884978C606EF}" destId="{1C617AED-E84B-457D-A367-7291760598E0}" srcOrd="1" destOrd="0" presId="urn:microsoft.com/office/officeart/2005/8/layout/target3"/>
    <dgm:cxn modelId="{5BFF8AE8-57DE-4738-8B49-DF981CF980DE}" srcId="{9BD1A59C-2B5F-4112-BE90-AD0E2378EE5C}" destId="{AC1DEE0F-4E9D-45AC-ABB7-4B7FF2BD33B2}" srcOrd="1" destOrd="0" parTransId="{A0CC3BD0-CDA7-4D4F-8DAA-C7EA030D413F}" sibTransId="{3CBCD5DC-1614-426A-8FFC-005B7CD02EC6}"/>
    <dgm:cxn modelId="{5BF06879-A06D-4333-AF8B-D8E143954812}" type="presParOf" srcId="{AFE9BCD7-6655-4A82-B248-31EF454F8845}" destId="{10188FC0-2135-444B-86A4-B8955A1FEC11}" srcOrd="0" destOrd="0" presId="urn:microsoft.com/office/officeart/2005/8/layout/target3"/>
    <dgm:cxn modelId="{CFE897B8-6AFD-4E3E-8108-DBDD01110F84}" type="presParOf" srcId="{AFE9BCD7-6655-4A82-B248-31EF454F8845}" destId="{9AC302B2-2E83-44DD-B0D8-BC38F0B6E24F}" srcOrd="1" destOrd="0" presId="urn:microsoft.com/office/officeart/2005/8/layout/target3"/>
    <dgm:cxn modelId="{71DCCDB7-4471-4550-9A3A-DEA00F1FFD9A}" type="presParOf" srcId="{AFE9BCD7-6655-4A82-B248-31EF454F8845}" destId="{2D1EE2C1-314E-421B-B1CF-39627DFE720B}" srcOrd="2" destOrd="0" presId="urn:microsoft.com/office/officeart/2005/8/layout/target3"/>
    <dgm:cxn modelId="{53F6788C-D807-4D14-8ADF-487265F3A99D}" type="presParOf" srcId="{AFE9BCD7-6655-4A82-B248-31EF454F8845}" destId="{8BFBCE67-4DAD-4145-8767-EE300CE8E8F0}" srcOrd="3" destOrd="0" presId="urn:microsoft.com/office/officeart/2005/8/layout/target3"/>
    <dgm:cxn modelId="{2E15D56D-7160-4C55-AF84-CF8AC9302FFB}" type="presParOf" srcId="{AFE9BCD7-6655-4A82-B248-31EF454F8845}" destId="{AE9688BD-9DE5-4793-99CB-E2F8EF9B9AFD}" srcOrd="4" destOrd="0" presId="urn:microsoft.com/office/officeart/2005/8/layout/target3"/>
    <dgm:cxn modelId="{A5414597-AFA5-4673-AC37-031CD0129BD0}" type="presParOf" srcId="{AFE9BCD7-6655-4A82-B248-31EF454F8845}" destId="{B7BB5E8D-8C80-4F6C-B65F-D64A204EB72A}" srcOrd="5" destOrd="0" presId="urn:microsoft.com/office/officeart/2005/8/layout/target3"/>
    <dgm:cxn modelId="{8FD8943E-91BA-40B8-9728-04628966845B}" type="presParOf" srcId="{AFE9BCD7-6655-4A82-B248-31EF454F8845}" destId="{E63637AA-4078-4A81-BAA9-631C448FA828}" srcOrd="6" destOrd="0" presId="urn:microsoft.com/office/officeart/2005/8/layout/target3"/>
    <dgm:cxn modelId="{1966AB3C-FCB0-4636-987E-142CD42B3715}" type="presParOf" srcId="{AFE9BCD7-6655-4A82-B248-31EF454F8845}" destId="{73F9FC6A-7856-4E6C-84B3-5710132DAE32}" srcOrd="7" destOrd="0" presId="urn:microsoft.com/office/officeart/2005/8/layout/target3"/>
    <dgm:cxn modelId="{C0033484-6D7E-4669-B916-19F968A1563B}" type="presParOf" srcId="{AFE9BCD7-6655-4A82-B248-31EF454F8845}" destId="{5983F7E3-5981-4CF1-ABC6-6767BE311477}" srcOrd="8" destOrd="0" presId="urn:microsoft.com/office/officeart/2005/8/layout/target3"/>
    <dgm:cxn modelId="{5F2CDCD6-B6D7-4C01-8F4D-93C4A92636FA}" type="presParOf" srcId="{AFE9BCD7-6655-4A82-B248-31EF454F8845}" destId="{61BC2C65-0F22-4E84-A8DB-FA56DBACDFA5}" srcOrd="9" destOrd="0" presId="urn:microsoft.com/office/officeart/2005/8/layout/target3"/>
    <dgm:cxn modelId="{2169824C-9E12-4B22-AC12-BA9A4BB8981F}" type="presParOf" srcId="{AFE9BCD7-6655-4A82-B248-31EF454F8845}" destId="{D4876237-1369-4C94-8A5B-9E6459B01183}" srcOrd="10" destOrd="0" presId="urn:microsoft.com/office/officeart/2005/8/layout/target3"/>
    <dgm:cxn modelId="{2078E2BD-212F-4DB3-9540-CFB50C78C298}" type="presParOf" srcId="{AFE9BCD7-6655-4A82-B248-31EF454F8845}" destId="{E3413AF9-6150-4955-B50F-2BB893C3485B}" srcOrd="11" destOrd="0" presId="urn:microsoft.com/office/officeart/2005/8/layout/target3"/>
    <dgm:cxn modelId="{B2366D66-9739-4896-BB46-46EB28C72878}" type="presParOf" srcId="{AFE9BCD7-6655-4A82-B248-31EF454F8845}" destId="{C76D8C92-6E81-4387-8D13-C5A4D47F4B91}" srcOrd="12" destOrd="0" presId="urn:microsoft.com/office/officeart/2005/8/layout/target3"/>
    <dgm:cxn modelId="{76D307FE-3D2B-46D0-A263-554290B9A874}" type="presParOf" srcId="{AFE9BCD7-6655-4A82-B248-31EF454F8845}" destId="{1C617AED-E84B-457D-A367-7291760598E0}" srcOrd="13" destOrd="0" presId="urn:microsoft.com/office/officeart/2005/8/layout/target3"/>
    <dgm:cxn modelId="{2E81D441-CB7A-4AC2-9E3E-5A373850D027}" type="presParOf" srcId="{AFE9BCD7-6655-4A82-B248-31EF454F8845}" destId="{C81ABBB9-4B22-44AB-BB7C-DB27132B19E2}" srcOrd="14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10E590-A3F1-4A49-84DF-68919248E5B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C26E5B-0CC4-45A5-AF0C-C06DB137C6AE}">
      <dgm:prSet phldrT="[Текст]" custT="1"/>
      <dgm:spPr>
        <a:solidFill>
          <a:srgbClr val="19614B"/>
        </a:solidFill>
      </dgm:spPr>
      <dgm:t>
        <a:bodyPr/>
        <a:lstStyle/>
        <a:p>
          <a:r>
            <a:rPr lang="ru-RU" sz="1800" b="1" dirty="0" smtClean="0"/>
            <a:t>Июнь 2020</a:t>
          </a:r>
          <a:endParaRPr lang="ru-RU" sz="1800" b="1" dirty="0"/>
        </a:p>
      </dgm:t>
    </dgm:pt>
    <dgm:pt modelId="{122055A3-F319-48FE-84FB-6438F8CE1A8B}" type="parTrans" cxnId="{A3C08C16-6F79-417C-BF8A-F46044101F3F}">
      <dgm:prSet/>
      <dgm:spPr/>
      <dgm:t>
        <a:bodyPr/>
        <a:lstStyle/>
        <a:p>
          <a:endParaRPr lang="ru-RU" sz="2000" b="1"/>
        </a:p>
      </dgm:t>
    </dgm:pt>
    <dgm:pt modelId="{09491BD1-C61E-439B-9B4F-DB9B15AA9AD3}" type="sibTrans" cxnId="{A3C08C16-6F79-417C-BF8A-F46044101F3F}">
      <dgm:prSet/>
      <dgm:spPr/>
      <dgm:t>
        <a:bodyPr/>
        <a:lstStyle/>
        <a:p>
          <a:endParaRPr lang="ru-RU" sz="2000" b="1"/>
        </a:p>
      </dgm:t>
    </dgm:pt>
    <dgm:pt modelId="{60D91923-DFEF-4ABE-A0BD-3E8726135F52}">
      <dgm:prSet phldrT="[Текст]" custT="1"/>
      <dgm:spPr>
        <a:ln>
          <a:solidFill>
            <a:srgbClr val="19614B"/>
          </a:solidFill>
        </a:ln>
      </dgm:spPr>
      <dgm:t>
        <a:bodyPr/>
        <a:lstStyle/>
        <a:p>
          <a:r>
            <a:rPr lang="ru-RU" sz="1800" b="0" spc="-3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Объявление закупок товаров, работ, услуг</a:t>
          </a:r>
          <a:r>
            <a:rPr lang="ru-RU" sz="1800" b="0" spc="-30" baseline="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ru-RU" sz="1800" b="0" spc="-3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 внедрению целевой модели цифровой образовательной среды 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7BDA0E-2792-4AFA-BF2D-CF9B0E9DC794}" type="parTrans" cxnId="{7DA8F079-D0D1-456C-B4F5-E4E5E43228E0}">
      <dgm:prSet/>
      <dgm:spPr/>
      <dgm:t>
        <a:bodyPr/>
        <a:lstStyle/>
        <a:p>
          <a:endParaRPr lang="ru-RU" sz="2000" b="1"/>
        </a:p>
      </dgm:t>
    </dgm:pt>
    <dgm:pt modelId="{C78D2B5A-319C-4AE1-83D0-81C5C0E9EBFE}" type="sibTrans" cxnId="{7DA8F079-D0D1-456C-B4F5-E4E5E43228E0}">
      <dgm:prSet/>
      <dgm:spPr/>
      <dgm:t>
        <a:bodyPr/>
        <a:lstStyle/>
        <a:p>
          <a:endParaRPr lang="ru-RU" sz="2000" b="1"/>
        </a:p>
      </dgm:t>
    </dgm:pt>
    <dgm:pt modelId="{DFFF5ECC-510F-4C83-9297-D019966A6DBD}">
      <dgm:prSet phldrT="[Текст]" custT="1"/>
      <dgm:spPr>
        <a:solidFill>
          <a:srgbClr val="19614B"/>
        </a:solidFill>
      </dgm:spPr>
      <dgm:t>
        <a:bodyPr/>
        <a:lstStyle/>
        <a:p>
          <a:endParaRPr lang="ru-RU" sz="2000" b="1" dirty="0" smtClean="0"/>
        </a:p>
        <a:p>
          <a:r>
            <a:rPr lang="ru-RU" sz="1800" b="1" dirty="0" smtClean="0"/>
            <a:t>Июнь-ноябрь 2020</a:t>
          </a:r>
          <a:endParaRPr lang="ru-RU" sz="1800" b="1" dirty="0"/>
        </a:p>
      </dgm:t>
    </dgm:pt>
    <dgm:pt modelId="{7B08E59C-6241-449E-9649-E4B23C54659F}" type="parTrans" cxnId="{3855972C-CADA-485D-9820-2D5D2FFCFEE7}">
      <dgm:prSet/>
      <dgm:spPr/>
      <dgm:t>
        <a:bodyPr/>
        <a:lstStyle/>
        <a:p>
          <a:endParaRPr lang="ru-RU" sz="2000" b="1"/>
        </a:p>
      </dgm:t>
    </dgm:pt>
    <dgm:pt modelId="{761756B7-E864-47DE-B0CB-39321C238934}" type="sibTrans" cxnId="{3855972C-CADA-485D-9820-2D5D2FFCFEE7}">
      <dgm:prSet/>
      <dgm:spPr/>
      <dgm:t>
        <a:bodyPr/>
        <a:lstStyle/>
        <a:p>
          <a:endParaRPr lang="ru-RU" sz="2000" b="1"/>
        </a:p>
      </dgm:t>
    </dgm:pt>
    <dgm:pt modelId="{7268C319-553E-4580-981C-D3E856008838}">
      <dgm:prSet phldrT="[Текст]" custT="1"/>
      <dgm:spPr>
        <a:ln>
          <a:solidFill>
            <a:srgbClr val="19614B"/>
          </a:solidFill>
        </a:ln>
      </dgm:spPr>
      <dgm:t>
        <a:bodyPr/>
        <a:lstStyle/>
        <a:p>
          <a:r>
            <a:rPr lang="ru-RU" sz="1800" b="0" spc="-3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Повышение квалификации управленческих команд, сотрудников и педагогов: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ПК «Введение в цифровую трансформацию образовательной организации образовательных организаций субъектов РФ» ( МБОУ «Лицей»)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C55A8E-898E-4BDC-8774-9C2C6810C617}" type="parTrans" cxnId="{604113C0-5693-44DD-B338-62E69AB743BD}">
      <dgm:prSet/>
      <dgm:spPr/>
      <dgm:t>
        <a:bodyPr/>
        <a:lstStyle/>
        <a:p>
          <a:endParaRPr lang="ru-RU" sz="2000" b="1"/>
        </a:p>
      </dgm:t>
    </dgm:pt>
    <dgm:pt modelId="{0500AB2B-2A2B-4F19-9D81-6507D5E71EA7}" type="sibTrans" cxnId="{604113C0-5693-44DD-B338-62E69AB743BD}">
      <dgm:prSet/>
      <dgm:spPr/>
      <dgm:t>
        <a:bodyPr/>
        <a:lstStyle/>
        <a:p>
          <a:endParaRPr lang="ru-RU" sz="2000" b="1"/>
        </a:p>
      </dgm:t>
    </dgm:pt>
    <dgm:pt modelId="{24141A8F-A539-4F15-B5DC-CA62B8CB1DCC}">
      <dgm:prSet phldrT="[Текст]" custT="1"/>
      <dgm:spPr>
        <a:solidFill>
          <a:srgbClr val="19614B"/>
        </a:solidFill>
      </dgm:spPr>
      <dgm:t>
        <a:bodyPr/>
        <a:lstStyle/>
        <a:p>
          <a:endParaRPr lang="ru-RU" sz="2000" b="1" dirty="0" smtClean="0"/>
        </a:p>
        <a:p>
          <a:r>
            <a:rPr lang="ru-RU" sz="1800" b="1" dirty="0" smtClean="0"/>
            <a:t>Ноябрь 2020</a:t>
          </a:r>
          <a:endParaRPr lang="ru-RU" sz="1800" b="1" dirty="0"/>
        </a:p>
      </dgm:t>
    </dgm:pt>
    <dgm:pt modelId="{DBEF01B2-4C23-4BB7-AFC9-F400A7FD3AA2}" type="parTrans" cxnId="{FF2113C2-F8AC-4B77-9B30-337E03417222}">
      <dgm:prSet/>
      <dgm:spPr/>
      <dgm:t>
        <a:bodyPr/>
        <a:lstStyle/>
        <a:p>
          <a:endParaRPr lang="ru-RU" sz="2000" b="1"/>
        </a:p>
      </dgm:t>
    </dgm:pt>
    <dgm:pt modelId="{D1301D0D-C3F7-4A15-B4E4-C685481EFCF8}" type="sibTrans" cxnId="{FF2113C2-F8AC-4B77-9B30-337E03417222}">
      <dgm:prSet/>
      <dgm:spPr/>
      <dgm:t>
        <a:bodyPr/>
        <a:lstStyle/>
        <a:p>
          <a:endParaRPr lang="ru-RU" sz="2000" b="1"/>
        </a:p>
      </dgm:t>
    </dgm:pt>
    <dgm:pt modelId="{B33820A9-520F-467D-BF30-32245BE94C38}">
      <dgm:prSet phldrT="[Текст]" custT="1"/>
      <dgm:spPr>
        <a:ln>
          <a:solidFill>
            <a:srgbClr val="19614B"/>
          </a:solidFill>
        </a:ln>
      </dgm:spPr>
      <dgm:t>
        <a:bodyPr/>
        <a:lstStyle/>
        <a:p>
          <a:r>
            <a:rPr lang="ru-RU" sz="1800" b="0" spc="-3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Проведение мониторинга соответствия приобретённого оборудования 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07FFF0-FF72-4DDA-8424-4EC62D6E8D7F}" type="parTrans" cxnId="{B5A0A1E4-B9EF-40B9-A51C-3514CBCCEFE6}">
      <dgm:prSet/>
      <dgm:spPr/>
      <dgm:t>
        <a:bodyPr/>
        <a:lstStyle/>
        <a:p>
          <a:endParaRPr lang="ru-RU" sz="2000" b="1"/>
        </a:p>
      </dgm:t>
    </dgm:pt>
    <dgm:pt modelId="{B7A90A55-E02C-4383-92E6-9E2D17EDA40D}" type="sibTrans" cxnId="{B5A0A1E4-B9EF-40B9-A51C-3514CBCCEFE6}">
      <dgm:prSet/>
      <dgm:spPr/>
      <dgm:t>
        <a:bodyPr/>
        <a:lstStyle/>
        <a:p>
          <a:endParaRPr lang="ru-RU" sz="2000" b="1"/>
        </a:p>
      </dgm:t>
    </dgm:pt>
    <dgm:pt modelId="{FA1B1429-2C67-4B6C-806E-89EB68AFF34D}" type="pres">
      <dgm:prSet presAssocID="{7110E590-A3F1-4A49-84DF-68919248E5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FB711A-C66D-4AA7-AE4A-8C952471F242}" type="pres">
      <dgm:prSet presAssocID="{D8C26E5B-0CC4-45A5-AF0C-C06DB137C6AE}" presName="composite" presStyleCnt="0"/>
      <dgm:spPr/>
    </dgm:pt>
    <dgm:pt modelId="{8B5B8B6D-23DF-4654-A2E6-49A63B6B45EB}" type="pres">
      <dgm:prSet presAssocID="{D8C26E5B-0CC4-45A5-AF0C-C06DB137C6A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5B8DD-F534-4770-BE5A-C080B1C5019B}" type="pres">
      <dgm:prSet presAssocID="{D8C26E5B-0CC4-45A5-AF0C-C06DB137C6AE}" presName="descendantText" presStyleLbl="alignAcc1" presStyleIdx="0" presStyleCnt="3" custScaleX="92734" custScaleY="69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18458-E379-4FEF-8CDD-3927CD670B46}" type="pres">
      <dgm:prSet presAssocID="{09491BD1-C61E-439B-9B4F-DB9B15AA9AD3}" presName="sp" presStyleCnt="0"/>
      <dgm:spPr/>
    </dgm:pt>
    <dgm:pt modelId="{DD76C442-3FDD-41A3-B848-14DF1AB66DBB}" type="pres">
      <dgm:prSet presAssocID="{DFFF5ECC-510F-4C83-9297-D019966A6DBD}" presName="composite" presStyleCnt="0"/>
      <dgm:spPr/>
    </dgm:pt>
    <dgm:pt modelId="{82193994-B35A-4501-B534-8F2F642098D0}" type="pres">
      <dgm:prSet presAssocID="{DFFF5ECC-510F-4C83-9297-D019966A6DB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C0D66-E17D-45DB-B236-6B562F378D10}" type="pres">
      <dgm:prSet presAssocID="{DFFF5ECC-510F-4C83-9297-D019966A6DBD}" presName="descendantText" presStyleLbl="alignAcc1" presStyleIdx="1" presStyleCnt="3" custLinFactNeighborX="4341" custLinFactNeighborY="3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C9E96-1E14-41DF-B2D5-101673323EBB}" type="pres">
      <dgm:prSet presAssocID="{761756B7-E864-47DE-B0CB-39321C238934}" presName="sp" presStyleCnt="0"/>
      <dgm:spPr/>
    </dgm:pt>
    <dgm:pt modelId="{1BD57674-7172-4A6C-8E22-1A1FDD9E3AD2}" type="pres">
      <dgm:prSet presAssocID="{24141A8F-A539-4F15-B5DC-CA62B8CB1DCC}" presName="composite" presStyleCnt="0"/>
      <dgm:spPr/>
    </dgm:pt>
    <dgm:pt modelId="{FB22299B-BB20-478A-9892-0DB013AEE619}" type="pres">
      <dgm:prSet presAssocID="{24141A8F-A539-4F15-B5DC-CA62B8CB1DCC}" presName="parentText" presStyleLbl="alignNode1" presStyleIdx="2" presStyleCnt="3" custScaleX="910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7383B-446F-4875-86BF-47A2E9A9EF65}" type="pres">
      <dgm:prSet presAssocID="{24141A8F-A539-4F15-B5DC-CA62B8CB1DCC}" presName="descendantText" presStyleLbl="alignAcc1" presStyleIdx="2" presStyleCnt="3" custScaleX="89721" custLinFactNeighborX="-940" custLinFactNeighborY="-3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8F079-D0D1-456C-B4F5-E4E5E43228E0}" srcId="{D8C26E5B-0CC4-45A5-AF0C-C06DB137C6AE}" destId="{60D91923-DFEF-4ABE-A0BD-3E8726135F52}" srcOrd="0" destOrd="0" parTransId="{BC7BDA0E-2792-4AFA-BF2D-CF9B0E9DC794}" sibTransId="{C78D2B5A-319C-4AE1-83D0-81C5C0E9EBFE}"/>
    <dgm:cxn modelId="{B5A0A1E4-B9EF-40B9-A51C-3514CBCCEFE6}" srcId="{24141A8F-A539-4F15-B5DC-CA62B8CB1DCC}" destId="{B33820A9-520F-467D-BF30-32245BE94C38}" srcOrd="0" destOrd="0" parTransId="{B607FFF0-FF72-4DDA-8424-4EC62D6E8D7F}" sibTransId="{B7A90A55-E02C-4383-92E6-9E2D17EDA40D}"/>
    <dgm:cxn modelId="{DFF53D1B-143E-46FD-8DF5-6E2AEA3AA816}" type="presOf" srcId="{60D91923-DFEF-4ABE-A0BD-3E8726135F52}" destId="{FC45B8DD-F534-4770-BE5A-C080B1C5019B}" srcOrd="0" destOrd="0" presId="urn:microsoft.com/office/officeart/2005/8/layout/chevron2"/>
    <dgm:cxn modelId="{1310257D-A9BC-4776-8DFF-22A7BA572EC8}" type="presOf" srcId="{7110E590-A3F1-4A49-84DF-68919248E5BC}" destId="{FA1B1429-2C67-4B6C-806E-89EB68AFF34D}" srcOrd="0" destOrd="0" presId="urn:microsoft.com/office/officeart/2005/8/layout/chevron2"/>
    <dgm:cxn modelId="{FF2113C2-F8AC-4B77-9B30-337E03417222}" srcId="{7110E590-A3F1-4A49-84DF-68919248E5BC}" destId="{24141A8F-A539-4F15-B5DC-CA62B8CB1DCC}" srcOrd="2" destOrd="0" parTransId="{DBEF01B2-4C23-4BB7-AFC9-F400A7FD3AA2}" sibTransId="{D1301D0D-C3F7-4A15-B4E4-C685481EFCF8}"/>
    <dgm:cxn modelId="{3855972C-CADA-485D-9820-2D5D2FFCFEE7}" srcId="{7110E590-A3F1-4A49-84DF-68919248E5BC}" destId="{DFFF5ECC-510F-4C83-9297-D019966A6DBD}" srcOrd="1" destOrd="0" parTransId="{7B08E59C-6241-449E-9649-E4B23C54659F}" sibTransId="{761756B7-E864-47DE-B0CB-39321C238934}"/>
    <dgm:cxn modelId="{8AFC106B-1A0A-4AC6-9318-16E416A9179E}" type="presOf" srcId="{B33820A9-520F-467D-BF30-32245BE94C38}" destId="{3407383B-446F-4875-86BF-47A2E9A9EF65}" srcOrd="0" destOrd="0" presId="urn:microsoft.com/office/officeart/2005/8/layout/chevron2"/>
    <dgm:cxn modelId="{A3C08C16-6F79-417C-BF8A-F46044101F3F}" srcId="{7110E590-A3F1-4A49-84DF-68919248E5BC}" destId="{D8C26E5B-0CC4-45A5-AF0C-C06DB137C6AE}" srcOrd="0" destOrd="0" parTransId="{122055A3-F319-48FE-84FB-6438F8CE1A8B}" sibTransId="{09491BD1-C61E-439B-9B4F-DB9B15AA9AD3}"/>
    <dgm:cxn modelId="{B2AC58A3-DA9B-4B66-8579-C103B3EDC3A7}" type="presOf" srcId="{DFFF5ECC-510F-4C83-9297-D019966A6DBD}" destId="{82193994-B35A-4501-B534-8F2F642098D0}" srcOrd="0" destOrd="0" presId="urn:microsoft.com/office/officeart/2005/8/layout/chevron2"/>
    <dgm:cxn modelId="{9DCB8E1B-0D01-4B8F-94B0-ACA031D44117}" type="presOf" srcId="{D8C26E5B-0CC4-45A5-AF0C-C06DB137C6AE}" destId="{8B5B8B6D-23DF-4654-A2E6-49A63B6B45EB}" srcOrd="0" destOrd="0" presId="urn:microsoft.com/office/officeart/2005/8/layout/chevron2"/>
    <dgm:cxn modelId="{51B97BE5-6E5F-4F8E-9719-1EC52C70210B}" type="presOf" srcId="{24141A8F-A539-4F15-B5DC-CA62B8CB1DCC}" destId="{FB22299B-BB20-478A-9892-0DB013AEE619}" srcOrd="0" destOrd="0" presId="urn:microsoft.com/office/officeart/2005/8/layout/chevron2"/>
    <dgm:cxn modelId="{604113C0-5693-44DD-B338-62E69AB743BD}" srcId="{DFFF5ECC-510F-4C83-9297-D019966A6DBD}" destId="{7268C319-553E-4580-981C-D3E856008838}" srcOrd="0" destOrd="0" parTransId="{B5C55A8E-898E-4BDC-8774-9C2C6810C617}" sibTransId="{0500AB2B-2A2B-4F19-9D81-6507D5E71EA7}"/>
    <dgm:cxn modelId="{A27F49F4-B3B0-44A7-9FB2-4348923D9810}" type="presOf" srcId="{7268C319-553E-4580-981C-D3E856008838}" destId="{273C0D66-E17D-45DB-B236-6B562F378D10}" srcOrd="0" destOrd="0" presId="urn:microsoft.com/office/officeart/2005/8/layout/chevron2"/>
    <dgm:cxn modelId="{D1A5758D-1066-4C51-ADEE-7421B53266E1}" type="presParOf" srcId="{FA1B1429-2C67-4B6C-806E-89EB68AFF34D}" destId="{E1FB711A-C66D-4AA7-AE4A-8C952471F242}" srcOrd="0" destOrd="0" presId="urn:microsoft.com/office/officeart/2005/8/layout/chevron2"/>
    <dgm:cxn modelId="{C3487ED5-2089-451F-80E0-E0EDF8533A98}" type="presParOf" srcId="{E1FB711A-C66D-4AA7-AE4A-8C952471F242}" destId="{8B5B8B6D-23DF-4654-A2E6-49A63B6B45EB}" srcOrd="0" destOrd="0" presId="urn:microsoft.com/office/officeart/2005/8/layout/chevron2"/>
    <dgm:cxn modelId="{8302DD92-9170-473C-AA01-198BF3172930}" type="presParOf" srcId="{E1FB711A-C66D-4AA7-AE4A-8C952471F242}" destId="{FC45B8DD-F534-4770-BE5A-C080B1C5019B}" srcOrd="1" destOrd="0" presId="urn:microsoft.com/office/officeart/2005/8/layout/chevron2"/>
    <dgm:cxn modelId="{1F975629-402A-4B46-A6A5-7A75E0B00C90}" type="presParOf" srcId="{FA1B1429-2C67-4B6C-806E-89EB68AFF34D}" destId="{60118458-E379-4FEF-8CDD-3927CD670B46}" srcOrd="1" destOrd="0" presId="urn:microsoft.com/office/officeart/2005/8/layout/chevron2"/>
    <dgm:cxn modelId="{505677D6-79C6-486F-AF59-0E257F0159A5}" type="presParOf" srcId="{FA1B1429-2C67-4B6C-806E-89EB68AFF34D}" destId="{DD76C442-3FDD-41A3-B848-14DF1AB66DBB}" srcOrd="2" destOrd="0" presId="urn:microsoft.com/office/officeart/2005/8/layout/chevron2"/>
    <dgm:cxn modelId="{060C71FA-C266-435A-87A3-2893A781FCBE}" type="presParOf" srcId="{DD76C442-3FDD-41A3-B848-14DF1AB66DBB}" destId="{82193994-B35A-4501-B534-8F2F642098D0}" srcOrd="0" destOrd="0" presId="urn:microsoft.com/office/officeart/2005/8/layout/chevron2"/>
    <dgm:cxn modelId="{E9D9281E-DCF5-4422-9AB2-CB93EECE1EDC}" type="presParOf" srcId="{DD76C442-3FDD-41A3-B848-14DF1AB66DBB}" destId="{273C0D66-E17D-45DB-B236-6B562F378D10}" srcOrd="1" destOrd="0" presId="urn:microsoft.com/office/officeart/2005/8/layout/chevron2"/>
    <dgm:cxn modelId="{0D859C30-D1D7-4C38-9D67-BE68EEFB4A69}" type="presParOf" srcId="{FA1B1429-2C67-4B6C-806E-89EB68AFF34D}" destId="{955C9E96-1E14-41DF-B2D5-101673323EBB}" srcOrd="3" destOrd="0" presId="urn:microsoft.com/office/officeart/2005/8/layout/chevron2"/>
    <dgm:cxn modelId="{4E95278C-9236-431A-923D-9D583FD623E6}" type="presParOf" srcId="{FA1B1429-2C67-4B6C-806E-89EB68AFF34D}" destId="{1BD57674-7172-4A6C-8E22-1A1FDD9E3AD2}" srcOrd="4" destOrd="0" presId="urn:microsoft.com/office/officeart/2005/8/layout/chevron2"/>
    <dgm:cxn modelId="{C1DEDBDA-0894-4BE5-A842-4E81C4A84B51}" type="presParOf" srcId="{1BD57674-7172-4A6C-8E22-1A1FDD9E3AD2}" destId="{FB22299B-BB20-478A-9892-0DB013AEE619}" srcOrd="0" destOrd="0" presId="urn:microsoft.com/office/officeart/2005/8/layout/chevron2"/>
    <dgm:cxn modelId="{C5ECAFB4-5D6E-49AC-A0B4-E38D0AA1C3BE}" type="presParOf" srcId="{1BD57674-7172-4A6C-8E22-1A1FDD9E3AD2}" destId="{3407383B-446F-4875-86BF-47A2E9A9EF65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453253-7D70-49E6-A15B-611D4EC069B2}" type="doc">
      <dgm:prSet loTypeId="urn:microsoft.com/office/officeart/2008/layout/Squa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2D8E8F5-B2CF-414E-ABE0-BAF28B6BF192}">
      <dgm:prSet phldrT="[Текст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ru-RU" sz="1800" b="1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b="1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Эффективный урок. Использование цифровых инструментов в деятельности учителя </a:t>
          </a:r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(рук. </a:t>
          </a:r>
          <a:r>
            <a:rPr lang="ru-RU" sz="1800" b="0" i="1" dirty="0" err="1" smtClean="0">
              <a:latin typeface="Times New Roman" pitchFamily="18" charset="0"/>
              <a:cs typeface="Times New Roman" pitchFamily="18" charset="0"/>
            </a:rPr>
            <a:t>Куданкина</a:t>
          </a:r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 М.И., Кочнева И.С. – МБОУ «СОШ №1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834DAB13-61C6-424F-BF14-FC99FB9640AD}" type="parTrans" cxnId="{52EFBE46-3420-4F17-B44B-79C3A0AACE9E}">
      <dgm:prSet/>
      <dgm:spPr/>
      <dgm:t>
        <a:bodyPr/>
        <a:lstStyle/>
        <a:p>
          <a:endParaRPr lang="ru-RU"/>
        </a:p>
      </dgm:t>
    </dgm:pt>
    <dgm:pt modelId="{5F20CCE0-8E15-4AE7-8DB8-48CB81D6BE63}" type="sibTrans" cxnId="{52EFBE46-3420-4F17-B44B-79C3A0AACE9E}">
      <dgm:prSet/>
      <dgm:spPr/>
      <dgm:t>
        <a:bodyPr/>
        <a:lstStyle/>
        <a:p>
          <a:endParaRPr lang="ru-RU"/>
        </a:p>
      </dgm:t>
    </dgm:pt>
    <dgm:pt modelId="{AF62C510-2D1F-4AC5-BF69-AC1CCFB0454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Цифровая образовательная среда как место формирования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метапредметности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(рук. Сидорова Е.Н., Яскевич Г.В.- МБОУ «Гимназия»)</a:t>
          </a:r>
          <a:endParaRPr lang="ru-RU" sz="1300" b="1" i="1" dirty="0">
            <a:latin typeface="Times New Roman" pitchFamily="18" charset="0"/>
            <a:cs typeface="Times New Roman" pitchFamily="18" charset="0"/>
          </a:endParaRPr>
        </a:p>
      </dgm:t>
    </dgm:pt>
    <dgm:pt modelId="{9760A34B-E1BF-490A-8999-A02194CE92CA}" type="parTrans" cxnId="{C3BB4014-9F5A-42A2-9172-97AA0B627E8C}">
      <dgm:prSet/>
      <dgm:spPr/>
      <dgm:t>
        <a:bodyPr/>
        <a:lstStyle/>
        <a:p>
          <a:endParaRPr lang="ru-RU"/>
        </a:p>
      </dgm:t>
    </dgm:pt>
    <dgm:pt modelId="{1C3BBF8B-43D8-4CFA-8550-CA179EBB33D5}" type="sibTrans" cxnId="{C3BB4014-9F5A-42A2-9172-97AA0B627E8C}">
      <dgm:prSet/>
      <dgm:spPr/>
      <dgm:t>
        <a:bodyPr/>
        <a:lstStyle/>
        <a:p>
          <a:endParaRPr lang="ru-RU"/>
        </a:p>
      </dgm:t>
    </dgm:pt>
    <dgm:pt modelId="{CA8A2A37-6AEA-4711-965C-0EBEE263205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Методические кафедры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6B3CC2F-D588-468A-8028-3A9CE40DAE90}" type="parTrans" cxnId="{7FE2966A-8568-4686-B929-FA0A9415DBA3}">
      <dgm:prSet/>
      <dgm:spPr/>
      <dgm:t>
        <a:bodyPr/>
        <a:lstStyle/>
        <a:p>
          <a:endParaRPr lang="ru-RU"/>
        </a:p>
      </dgm:t>
    </dgm:pt>
    <dgm:pt modelId="{C23A7059-B93E-4C6D-9165-AC82EDE11B09}" type="sibTrans" cxnId="{7FE2966A-8568-4686-B929-FA0A9415DBA3}">
      <dgm:prSet/>
      <dgm:spPr/>
      <dgm:t>
        <a:bodyPr/>
        <a:lstStyle/>
        <a:p>
          <a:endParaRPr lang="ru-RU"/>
        </a:p>
      </dgm:t>
    </dgm:pt>
    <dgm:pt modelId="{4672785A-4376-48AD-9C36-01B49E89F65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Цифровизация образовательного процесс </a:t>
          </a:r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(рук. Козлова О.М. - МБОУ «СОШ №4»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799BF4DE-756F-4DC1-8369-26452F91AF6C}" type="parTrans" cxnId="{ADC31FE3-507A-4838-80B0-636EDE28E722}">
      <dgm:prSet/>
      <dgm:spPr/>
      <dgm:t>
        <a:bodyPr/>
        <a:lstStyle/>
        <a:p>
          <a:endParaRPr lang="ru-RU"/>
        </a:p>
      </dgm:t>
    </dgm:pt>
    <dgm:pt modelId="{B77F13F3-0E55-46BA-A111-28BA1FB95FEF}" type="sibTrans" cxnId="{ADC31FE3-507A-4838-80B0-636EDE28E722}">
      <dgm:prSet/>
      <dgm:spPr/>
      <dgm:t>
        <a:bodyPr/>
        <a:lstStyle/>
        <a:p>
          <a:endParaRPr lang="ru-RU"/>
        </a:p>
      </dgm:t>
    </dgm:pt>
    <dgm:pt modelId="{DC704D1D-B479-4DF6-8DB0-47FA3593D5C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Методические кластеры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D079450-368F-4A72-9BA2-9C38BA7652DA}" type="sibTrans" cxnId="{B92A81ED-824F-435D-8A72-E93D852AA686}">
      <dgm:prSet/>
      <dgm:spPr/>
      <dgm:t>
        <a:bodyPr/>
        <a:lstStyle/>
        <a:p>
          <a:endParaRPr lang="ru-RU"/>
        </a:p>
      </dgm:t>
    </dgm:pt>
    <dgm:pt modelId="{2CAC12A4-270C-4E92-B861-8E2CAB1AE7A7}" type="parTrans" cxnId="{B92A81ED-824F-435D-8A72-E93D852AA686}">
      <dgm:prSet/>
      <dgm:spPr/>
      <dgm:t>
        <a:bodyPr/>
        <a:lstStyle/>
        <a:p>
          <a:endParaRPr lang="ru-RU"/>
        </a:p>
      </dgm:t>
    </dgm:pt>
    <dgm:pt modelId="{04C07B72-DB09-4709-85B9-3C5493040EE1}" type="pres">
      <dgm:prSet presAssocID="{E5453253-7D70-49E6-A15B-611D4EC069B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AD31893-DA53-4203-B912-9D5347598EE2}" type="pres">
      <dgm:prSet presAssocID="{DC704D1D-B479-4DF6-8DB0-47FA3593D5C6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3EB038E3-6955-4C3B-B053-D200A95758F3}" type="pres">
      <dgm:prSet presAssocID="{DC704D1D-B479-4DF6-8DB0-47FA3593D5C6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DF2CA9BD-D52C-4280-A2B8-173D300E0279}" type="pres">
      <dgm:prSet presAssocID="{DC704D1D-B479-4DF6-8DB0-47FA3593D5C6}" presName="ParentAccent" presStyleLbl="alignNode1" presStyleIdx="0" presStyleCnt="2" custFlipVert="0" custScaleY="62724" custLinFactY="-532" custLinFactNeighborY="-100000"/>
      <dgm:spPr/>
      <dgm:t>
        <a:bodyPr/>
        <a:lstStyle/>
        <a:p>
          <a:endParaRPr lang="ru-RU"/>
        </a:p>
      </dgm:t>
    </dgm:pt>
    <dgm:pt modelId="{8EE45BA8-0637-4AAD-A69C-E915C4FCB625}" type="pres">
      <dgm:prSet presAssocID="{DC704D1D-B479-4DF6-8DB0-47FA3593D5C6}" presName="ParentSmallAccent" presStyleLbl="fgAcc1" presStyleIdx="0" presStyleCnt="2" custLinFactY="-34753" custLinFactNeighborX="29907" custLinFactNeighborY="-100000"/>
      <dgm:spPr/>
      <dgm:t>
        <a:bodyPr/>
        <a:lstStyle/>
        <a:p>
          <a:endParaRPr lang="ru-RU"/>
        </a:p>
      </dgm:t>
    </dgm:pt>
    <dgm:pt modelId="{9F3ACF3B-187E-427C-AEC5-74930F2BAF44}" type="pres">
      <dgm:prSet presAssocID="{DC704D1D-B479-4DF6-8DB0-47FA3593D5C6}" presName="Parent" presStyleLbl="revTx" presStyleIdx="0" presStyleCnt="5" custLinFactNeighborX="14958" custLinFactNeighborY="2696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D33AC-6022-446C-9E2C-0C28B574F023}" type="pres">
      <dgm:prSet presAssocID="{DC704D1D-B479-4DF6-8DB0-47FA3593D5C6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7537C29-3032-4702-8FE1-0CB42BA64E26}" type="pres">
      <dgm:prSet presAssocID="{F2D8E8F5-B2CF-414E-ABE0-BAF28B6BF19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930B779-46C7-4976-9BA5-6B5019BDDE8E}" type="pres">
      <dgm:prSet presAssocID="{F2D8E8F5-B2CF-414E-ABE0-BAF28B6BF192}" presName="ChildAccent" presStyleLbl="solidFgAcc1" presStyleIdx="0" presStyleCnt="3" custLinFactY="-11316" custLinFactNeighborX="29910" custLinFactNeighborY="-100000"/>
      <dgm:spPr/>
      <dgm:t>
        <a:bodyPr/>
        <a:lstStyle/>
        <a:p>
          <a:endParaRPr lang="ru-RU"/>
        </a:p>
      </dgm:t>
    </dgm:pt>
    <dgm:pt modelId="{73250D50-F5C0-4CC2-BEA1-2A7584650184}" type="pres">
      <dgm:prSet presAssocID="{F2D8E8F5-B2CF-414E-ABE0-BAF28B6BF192}" presName="Child" presStyleLbl="revTx" presStyleIdx="1" presStyleCnt="5" custLinFactNeighborX="2688" custLinFactNeighborY="-303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83082-FF47-41FE-A3E5-AACBBFD92672}" type="pres">
      <dgm:prSet presAssocID="{AF62C510-2D1F-4AC5-BF69-AC1CCFB0454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8D763FC-C3DB-4137-862D-E27C570F88CA}" type="pres">
      <dgm:prSet presAssocID="{AF62C510-2D1F-4AC5-BF69-AC1CCFB0454C}" presName="ChildAccent" presStyleLbl="solidFgAcc1" presStyleIdx="1" presStyleCnt="3" custLinFactY="100000" custLinFactNeighborX="25211" custLinFactNeighborY="155658"/>
      <dgm:spPr/>
      <dgm:t>
        <a:bodyPr/>
        <a:lstStyle/>
        <a:p>
          <a:endParaRPr lang="ru-RU"/>
        </a:p>
      </dgm:t>
    </dgm:pt>
    <dgm:pt modelId="{D53BC719-6254-4700-A387-9FB3B7ABE1A3}" type="pres">
      <dgm:prSet presAssocID="{AF62C510-2D1F-4AC5-BF69-AC1CCFB0454C}" presName="Child" presStyleLbl="revTx" presStyleIdx="2" presStyleCnt="5" custLinFactY="71805" custLinFactNeighborX="268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B67D2-C8C5-4CA7-B975-39F579F7C7D6}" type="pres">
      <dgm:prSet presAssocID="{CA8A2A37-6AEA-4711-965C-0EBEE263205C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3824A369-3F9A-4BD2-9842-26BEC9F5A773}" type="pres">
      <dgm:prSet presAssocID="{CA8A2A37-6AEA-4711-965C-0EBEE263205C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C707F3A3-85BA-4C4C-B0AB-97B312973712}" type="pres">
      <dgm:prSet presAssocID="{CA8A2A37-6AEA-4711-965C-0EBEE263205C}" presName="ParentAccent" presStyleLbl="alignNode1" presStyleIdx="1" presStyleCnt="2" custFlipVert="0" custScaleY="62723" custLinFactY="-532" custLinFactNeighborX="1957" custLinFactNeighborY="-100000"/>
      <dgm:spPr/>
      <dgm:t>
        <a:bodyPr/>
        <a:lstStyle/>
        <a:p>
          <a:endParaRPr lang="ru-RU"/>
        </a:p>
      </dgm:t>
    </dgm:pt>
    <dgm:pt modelId="{BF7B355D-F2C3-48FA-80A0-DB2A74D7A0AB}" type="pres">
      <dgm:prSet presAssocID="{CA8A2A37-6AEA-4711-965C-0EBEE263205C}" presName="ParentSmallAccent" presStyleLbl="fgAcc1" presStyleIdx="1" presStyleCnt="2" custLinFactY="-34753" custLinFactNeighborX="35553" custLinFactNeighborY="-100000"/>
      <dgm:spPr/>
      <dgm:t>
        <a:bodyPr/>
        <a:lstStyle/>
        <a:p>
          <a:endParaRPr lang="ru-RU"/>
        </a:p>
      </dgm:t>
    </dgm:pt>
    <dgm:pt modelId="{1E0DABC3-55C2-4E9A-A53D-46C4E657A2B4}" type="pres">
      <dgm:prSet presAssocID="{CA8A2A37-6AEA-4711-965C-0EBEE263205C}" presName="Parent" presStyleLbl="revTx" presStyleIdx="3" presStyleCnt="5" custScaleX="84666" custLinFactNeighborX="5790" custLinFactNeighborY="2696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264FF-653B-414A-9B19-0E725CBCCE84}" type="pres">
      <dgm:prSet presAssocID="{CA8A2A37-6AEA-4711-965C-0EBEE263205C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3CFEAF4-E811-4207-840A-69BD4DDFBB8B}" type="pres">
      <dgm:prSet presAssocID="{4672785A-4376-48AD-9C36-01B49E89F651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87D4D0A-9F7A-4DAE-A3CD-6A0B287D5A3C}" type="pres">
      <dgm:prSet presAssocID="{4672785A-4376-48AD-9C36-01B49E89F651}" presName="ChildAccent" presStyleLbl="solidFgAcc1" presStyleIdx="2" presStyleCnt="3" custLinFactY="-6955" custLinFactNeighborY="-100000"/>
      <dgm:spPr/>
      <dgm:t>
        <a:bodyPr/>
        <a:lstStyle/>
        <a:p>
          <a:endParaRPr lang="ru-RU"/>
        </a:p>
      </dgm:t>
    </dgm:pt>
    <dgm:pt modelId="{CB74991C-CB7D-4FBA-9D05-78B2C043DC9F}" type="pres">
      <dgm:prSet presAssocID="{4672785A-4376-48AD-9C36-01B49E89F651}" presName="Child" presStyleLbl="revTx" presStyleIdx="4" presStyleCnt="5" custLinFactNeighborX="43" custLinFactNeighborY="-80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2A81ED-824F-435D-8A72-E93D852AA686}" srcId="{E5453253-7D70-49E6-A15B-611D4EC069B2}" destId="{DC704D1D-B479-4DF6-8DB0-47FA3593D5C6}" srcOrd="0" destOrd="0" parTransId="{2CAC12A4-270C-4E92-B861-8E2CAB1AE7A7}" sibTransId="{CD079450-368F-4A72-9BA2-9C38BA7652DA}"/>
    <dgm:cxn modelId="{1815464F-4226-40A1-A4CC-F755CD9B6084}" type="presOf" srcId="{4672785A-4376-48AD-9C36-01B49E89F651}" destId="{CB74991C-CB7D-4FBA-9D05-78B2C043DC9F}" srcOrd="0" destOrd="0" presId="urn:microsoft.com/office/officeart/2008/layout/SquareAccentList"/>
    <dgm:cxn modelId="{EDC3E3F1-0A4A-49B9-8F96-B7654587494B}" type="presOf" srcId="{CA8A2A37-6AEA-4711-965C-0EBEE263205C}" destId="{1E0DABC3-55C2-4E9A-A53D-46C4E657A2B4}" srcOrd="0" destOrd="0" presId="urn:microsoft.com/office/officeart/2008/layout/SquareAccentList"/>
    <dgm:cxn modelId="{64B2607D-4CEA-4F2F-AC01-C7522BF71F21}" type="presOf" srcId="{E5453253-7D70-49E6-A15B-611D4EC069B2}" destId="{04C07B72-DB09-4709-85B9-3C5493040EE1}" srcOrd="0" destOrd="0" presId="urn:microsoft.com/office/officeart/2008/layout/SquareAccentList"/>
    <dgm:cxn modelId="{149766FB-A32C-499C-87DA-B2562C6E239E}" type="presOf" srcId="{DC704D1D-B479-4DF6-8DB0-47FA3593D5C6}" destId="{9F3ACF3B-187E-427C-AEC5-74930F2BAF44}" srcOrd="0" destOrd="0" presId="urn:microsoft.com/office/officeart/2008/layout/SquareAccentList"/>
    <dgm:cxn modelId="{C3BB4014-9F5A-42A2-9172-97AA0B627E8C}" srcId="{DC704D1D-B479-4DF6-8DB0-47FA3593D5C6}" destId="{AF62C510-2D1F-4AC5-BF69-AC1CCFB0454C}" srcOrd="1" destOrd="0" parTransId="{9760A34B-E1BF-490A-8999-A02194CE92CA}" sibTransId="{1C3BBF8B-43D8-4CFA-8550-CA179EBB33D5}"/>
    <dgm:cxn modelId="{109CBEFE-8AD2-4380-978F-F76FD4FFD0D5}" type="presOf" srcId="{F2D8E8F5-B2CF-414E-ABE0-BAF28B6BF192}" destId="{73250D50-F5C0-4CC2-BEA1-2A7584650184}" srcOrd="0" destOrd="0" presId="urn:microsoft.com/office/officeart/2008/layout/SquareAccentList"/>
    <dgm:cxn modelId="{52EFBE46-3420-4F17-B44B-79C3A0AACE9E}" srcId="{DC704D1D-B479-4DF6-8DB0-47FA3593D5C6}" destId="{F2D8E8F5-B2CF-414E-ABE0-BAF28B6BF192}" srcOrd="0" destOrd="0" parTransId="{834DAB13-61C6-424F-BF14-FC99FB9640AD}" sibTransId="{5F20CCE0-8E15-4AE7-8DB8-48CB81D6BE63}"/>
    <dgm:cxn modelId="{ADC31FE3-507A-4838-80B0-636EDE28E722}" srcId="{CA8A2A37-6AEA-4711-965C-0EBEE263205C}" destId="{4672785A-4376-48AD-9C36-01B49E89F651}" srcOrd="0" destOrd="0" parTransId="{799BF4DE-756F-4DC1-8369-26452F91AF6C}" sibTransId="{B77F13F3-0E55-46BA-A111-28BA1FB95FEF}"/>
    <dgm:cxn modelId="{7FE2966A-8568-4686-B929-FA0A9415DBA3}" srcId="{E5453253-7D70-49E6-A15B-611D4EC069B2}" destId="{CA8A2A37-6AEA-4711-965C-0EBEE263205C}" srcOrd="1" destOrd="0" parTransId="{A6B3CC2F-D588-468A-8028-3A9CE40DAE90}" sibTransId="{C23A7059-B93E-4C6D-9165-AC82EDE11B09}"/>
    <dgm:cxn modelId="{6139F685-2A13-4581-A505-DC24E85D65F7}" type="presOf" srcId="{AF62C510-2D1F-4AC5-BF69-AC1CCFB0454C}" destId="{D53BC719-6254-4700-A387-9FB3B7ABE1A3}" srcOrd="0" destOrd="0" presId="urn:microsoft.com/office/officeart/2008/layout/SquareAccentList"/>
    <dgm:cxn modelId="{95702BF4-3886-40DB-A087-B4F0ADBC17E3}" type="presParOf" srcId="{04C07B72-DB09-4709-85B9-3C5493040EE1}" destId="{DAD31893-DA53-4203-B912-9D5347598EE2}" srcOrd="0" destOrd="0" presId="urn:microsoft.com/office/officeart/2008/layout/SquareAccentList"/>
    <dgm:cxn modelId="{EA1316D0-17D2-4F3F-9495-F386C566782F}" type="presParOf" srcId="{DAD31893-DA53-4203-B912-9D5347598EE2}" destId="{3EB038E3-6955-4C3B-B053-D200A95758F3}" srcOrd="0" destOrd="0" presId="urn:microsoft.com/office/officeart/2008/layout/SquareAccentList"/>
    <dgm:cxn modelId="{46F63493-805E-4A20-84D1-96805F25AF34}" type="presParOf" srcId="{3EB038E3-6955-4C3B-B053-D200A95758F3}" destId="{DF2CA9BD-D52C-4280-A2B8-173D300E0279}" srcOrd="0" destOrd="0" presId="urn:microsoft.com/office/officeart/2008/layout/SquareAccentList"/>
    <dgm:cxn modelId="{9778B62E-0153-4048-B6A7-B7394FAF40CB}" type="presParOf" srcId="{3EB038E3-6955-4C3B-B053-D200A95758F3}" destId="{8EE45BA8-0637-4AAD-A69C-E915C4FCB625}" srcOrd="1" destOrd="0" presId="urn:microsoft.com/office/officeart/2008/layout/SquareAccentList"/>
    <dgm:cxn modelId="{226B085F-D040-4404-84A7-AA052B9EDCAA}" type="presParOf" srcId="{3EB038E3-6955-4C3B-B053-D200A95758F3}" destId="{9F3ACF3B-187E-427C-AEC5-74930F2BAF44}" srcOrd="2" destOrd="0" presId="urn:microsoft.com/office/officeart/2008/layout/SquareAccentList"/>
    <dgm:cxn modelId="{F22A22A8-7F33-4847-8809-1927EA55734D}" type="presParOf" srcId="{DAD31893-DA53-4203-B912-9D5347598EE2}" destId="{360D33AC-6022-446C-9E2C-0C28B574F023}" srcOrd="1" destOrd="0" presId="urn:microsoft.com/office/officeart/2008/layout/SquareAccentList"/>
    <dgm:cxn modelId="{42278AA9-C69C-44BC-B0A4-308C592E3D31}" type="presParOf" srcId="{360D33AC-6022-446C-9E2C-0C28B574F023}" destId="{A7537C29-3032-4702-8FE1-0CB42BA64E26}" srcOrd="0" destOrd="0" presId="urn:microsoft.com/office/officeart/2008/layout/SquareAccentList"/>
    <dgm:cxn modelId="{7477C944-56A0-4488-B953-F641DA2E6696}" type="presParOf" srcId="{A7537C29-3032-4702-8FE1-0CB42BA64E26}" destId="{A930B779-46C7-4976-9BA5-6B5019BDDE8E}" srcOrd="0" destOrd="0" presId="urn:microsoft.com/office/officeart/2008/layout/SquareAccentList"/>
    <dgm:cxn modelId="{71883E8D-5891-43CC-97CC-6BC49045C4DD}" type="presParOf" srcId="{A7537C29-3032-4702-8FE1-0CB42BA64E26}" destId="{73250D50-F5C0-4CC2-BEA1-2A7584650184}" srcOrd="1" destOrd="0" presId="urn:microsoft.com/office/officeart/2008/layout/SquareAccentList"/>
    <dgm:cxn modelId="{3A5C9CDB-3B51-4327-A6DC-C1F4B1F30602}" type="presParOf" srcId="{360D33AC-6022-446C-9E2C-0C28B574F023}" destId="{66183082-FF47-41FE-A3E5-AACBBFD92672}" srcOrd="1" destOrd="0" presId="urn:microsoft.com/office/officeart/2008/layout/SquareAccentList"/>
    <dgm:cxn modelId="{94F8F910-D996-43AA-BEC4-B3EBD89701FA}" type="presParOf" srcId="{66183082-FF47-41FE-A3E5-AACBBFD92672}" destId="{38D763FC-C3DB-4137-862D-E27C570F88CA}" srcOrd="0" destOrd="0" presId="urn:microsoft.com/office/officeart/2008/layout/SquareAccentList"/>
    <dgm:cxn modelId="{BBB08879-3E53-48DD-B8DB-D0C4D285C457}" type="presParOf" srcId="{66183082-FF47-41FE-A3E5-AACBBFD92672}" destId="{D53BC719-6254-4700-A387-9FB3B7ABE1A3}" srcOrd="1" destOrd="0" presId="urn:microsoft.com/office/officeart/2008/layout/SquareAccentList"/>
    <dgm:cxn modelId="{07A7010D-852A-445B-B03D-59A5B0025A38}" type="presParOf" srcId="{04C07B72-DB09-4709-85B9-3C5493040EE1}" destId="{56DB67D2-C8C5-4CA7-B975-39F579F7C7D6}" srcOrd="1" destOrd="0" presId="urn:microsoft.com/office/officeart/2008/layout/SquareAccentList"/>
    <dgm:cxn modelId="{F1FE9B42-BFF4-47E2-8F5C-9C34639E4C96}" type="presParOf" srcId="{56DB67D2-C8C5-4CA7-B975-39F579F7C7D6}" destId="{3824A369-3F9A-4BD2-9842-26BEC9F5A773}" srcOrd="0" destOrd="0" presId="urn:microsoft.com/office/officeart/2008/layout/SquareAccentList"/>
    <dgm:cxn modelId="{77E4EFEB-290C-4BDE-BD77-9AFE7CF85AFF}" type="presParOf" srcId="{3824A369-3F9A-4BD2-9842-26BEC9F5A773}" destId="{C707F3A3-85BA-4C4C-B0AB-97B312973712}" srcOrd="0" destOrd="0" presId="urn:microsoft.com/office/officeart/2008/layout/SquareAccentList"/>
    <dgm:cxn modelId="{FB38FD04-21AF-40E8-8FD4-99BF54B96C7E}" type="presParOf" srcId="{3824A369-3F9A-4BD2-9842-26BEC9F5A773}" destId="{BF7B355D-F2C3-48FA-80A0-DB2A74D7A0AB}" srcOrd="1" destOrd="0" presId="urn:microsoft.com/office/officeart/2008/layout/SquareAccentList"/>
    <dgm:cxn modelId="{A65F1780-FF16-45C8-A00B-163DF3078810}" type="presParOf" srcId="{3824A369-3F9A-4BD2-9842-26BEC9F5A773}" destId="{1E0DABC3-55C2-4E9A-A53D-46C4E657A2B4}" srcOrd="2" destOrd="0" presId="urn:microsoft.com/office/officeart/2008/layout/SquareAccentList"/>
    <dgm:cxn modelId="{844CE5EB-533A-4791-85F4-990931434FED}" type="presParOf" srcId="{56DB67D2-C8C5-4CA7-B975-39F579F7C7D6}" destId="{C3E264FF-653B-414A-9B19-0E725CBCCE84}" srcOrd="1" destOrd="0" presId="urn:microsoft.com/office/officeart/2008/layout/SquareAccentList"/>
    <dgm:cxn modelId="{276CBE04-D6CC-4E5C-854D-339FAC9F60EB}" type="presParOf" srcId="{C3E264FF-653B-414A-9B19-0E725CBCCE84}" destId="{93CFEAF4-E811-4207-840A-69BD4DDFBB8B}" srcOrd="0" destOrd="0" presId="urn:microsoft.com/office/officeart/2008/layout/SquareAccentList"/>
    <dgm:cxn modelId="{517787FE-CBDB-48AA-97FD-C64A55C79A14}" type="presParOf" srcId="{93CFEAF4-E811-4207-840A-69BD4DDFBB8B}" destId="{687D4D0A-9F7A-4DAE-A3CD-6A0B287D5A3C}" srcOrd="0" destOrd="0" presId="urn:microsoft.com/office/officeart/2008/layout/SquareAccentList"/>
    <dgm:cxn modelId="{1E65ADAB-EF36-41DC-9C78-AFEDBDCFBB03}" type="presParOf" srcId="{93CFEAF4-E811-4207-840A-69BD4DDFBB8B}" destId="{CB74991C-CB7D-4FBA-9D05-78B2C043DC9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453253-7D70-49E6-A15B-611D4EC069B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704D1D-B479-4DF6-8DB0-47FA3593D5C6}">
      <dgm:prSet phldrT="[Текст]" custT="1"/>
      <dgm:spPr/>
      <dgm:t>
        <a:bodyPr/>
        <a:lstStyle/>
        <a:p>
          <a:endParaRPr lang="ru-RU" sz="2400" b="1" dirty="0">
            <a:solidFill>
              <a:srgbClr val="19614B"/>
            </a:solidFill>
          </a:endParaRPr>
        </a:p>
      </dgm:t>
    </dgm:pt>
    <dgm:pt modelId="{2CAC12A4-270C-4E92-B861-8E2CAB1AE7A7}" type="parTrans" cxnId="{B92A81ED-824F-435D-8A72-E93D852AA686}">
      <dgm:prSet/>
      <dgm:spPr/>
      <dgm:t>
        <a:bodyPr/>
        <a:lstStyle/>
        <a:p>
          <a:endParaRPr lang="ru-RU"/>
        </a:p>
      </dgm:t>
    </dgm:pt>
    <dgm:pt modelId="{CD079450-368F-4A72-9BA2-9C38BA7652DA}" type="sibTrans" cxnId="{B92A81ED-824F-435D-8A72-E93D852AA686}">
      <dgm:prSet/>
      <dgm:spPr/>
      <dgm:t>
        <a:bodyPr/>
        <a:lstStyle/>
        <a:p>
          <a:endParaRPr lang="ru-RU"/>
        </a:p>
      </dgm:t>
    </dgm:pt>
    <dgm:pt modelId="{CA8A2A37-6AEA-4711-965C-0EBEE263205C}">
      <dgm:prSet phldrT="[Текст]" custT="1"/>
      <dgm:spPr/>
      <dgm:t>
        <a:bodyPr/>
        <a:lstStyle/>
        <a:p>
          <a:endParaRPr lang="ru-RU" sz="2400" b="1" dirty="0">
            <a:solidFill>
              <a:srgbClr val="19614B"/>
            </a:solidFill>
          </a:endParaRPr>
        </a:p>
      </dgm:t>
    </dgm:pt>
    <dgm:pt modelId="{A6B3CC2F-D588-468A-8028-3A9CE40DAE90}" type="parTrans" cxnId="{7FE2966A-8568-4686-B929-FA0A9415DBA3}">
      <dgm:prSet/>
      <dgm:spPr/>
      <dgm:t>
        <a:bodyPr/>
        <a:lstStyle/>
        <a:p>
          <a:endParaRPr lang="ru-RU"/>
        </a:p>
      </dgm:t>
    </dgm:pt>
    <dgm:pt modelId="{C23A7059-B93E-4C6D-9165-AC82EDE11B09}" type="sibTrans" cxnId="{7FE2966A-8568-4686-B929-FA0A9415DBA3}">
      <dgm:prSet/>
      <dgm:spPr/>
      <dgm:t>
        <a:bodyPr/>
        <a:lstStyle/>
        <a:p>
          <a:endParaRPr lang="ru-RU"/>
        </a:p>
      </dgm:t>
    </dgm:pt>
    <dgm:pt modelId="{4672785A-4376-48AD-9C36-01B49E89F651}">
      <dgm:prSet phldrT="[Текст]" custT="1"/>
      <dgm:spPr/>
      <dgm:t>
        <a:bodyPr/>
        <a:lstStyle/>
        <a:p>
          <a:endParaRPr lang="ru-RU" sz="1800" b="1" i="1" dirty="0">
            <a:solidFill>
              <a:srgbClr val="19614B"/>
            </a:solidFill>
          </a:endParaRPr>
        </a:p>
      </dgm:t>
    </dgm:pt>
    <dgm:pt modelId="{799BF4DE-756F-4DC1-8369-26452F91AF6C}" type="parTrans" cxnId="{ADC31FE3-507A-4838-80B0-636EDE28E722}">
      <dgm:prSet/>
      <dgm:spPr/>
      <dgm:t>
        <a:bodyPr/>
        <a:lstStyle/>
        <a:p>
          <a:endParaRPr lang="ru-RU"/>
        </a:p>
      </dgm:t>
    </dgm:pt>
    <dgm:pt modelId="{B77F13F3-0E55-46BA-A111-28BA1FB95FEF}" type="sibTrans" cxnId="{ADC31FE3-507A-4838-80B0-636EDE28E722}">
      <dgm:prSet/>
      <dgm:spPr/>
      <dgm:t>
        <a:bodyPr/>
        <a:lstStyle/>
        <a:p>
          <a:endParaRPr lang="ru-RU"/>
        </a:p>
      </dgm:t>
    </dgm:pt>
    <dgm:pt modelId="{AF62C510-2D1F-4AC5-BF69-AC1CCFB0454C}">
      <dgm:prSet phldrT="[Текст]" custT="1"/>
      <dgm:spPr/>
      <dgm:t>
        <a:bodyPr/>
        <a:lstStyle/>
        <a:p>
          <a:endParaRPr lang="ru-RU" sz="1300" b="1" i="1" dirty="0">
            <a:solidFill>
              <a:srgbClr val="19614B"/>
            </a:solidFill>
          </a:endParaRPr>
        </a:p>
      </dgm:t>
    </dgm:pt>
    <dgm:pt modelId="{1C3BBF8B-43D8-4CFA-8550-CA179EBB33D5}" type="sibTrans" cxnId="{C3BB4014-9F5A-42A2-9172-97AA0B627E8C}">
      <dgm:prSet/>
      <dgm:spPr/>
      <dgm:t>
        <a:bodyPr/>
        <a:lstStyle/>
        <a:p>
          <a:endParaRPr lang="ru-RU"/>
        </a:p>
      </dgm:t>
    </dgm:pt>
    <dgm:pt modelId="{9760A34B-E1BF-490A-8999-A02194CE92CA}" type="parTrans" cxnId="{C3BB4014-9F5A-42A2-9172-97AA0B627E8C}">
      <dgm:prSet/>
      <dgm:spPr/>
      <dgm:t>
        <a:bodyPr/>
        <a:lstStyle/>
        <a:p>
          <a:endParaRPr lang="ru-RU"/>
        </a:p>
      </dgm:t>
    </dgm:pt>
    <dgm:pt modelId="{04C07B72-DB09-4709-85B9-3C5493040EE1}" type="pres">
      <dgm:prSet presAssocID="{E5453253-7D70-49E6-A15B-611D4EC069B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AD31893-DA53-4203-B912-9D5347598EE2}" type="pres">
      <dgm:prSet presAssocID="{DC704D1D-B479-4DF6-8DB0-47FA3593D5C6}" presName="root" presStyleCnt="0">
        <dgm:presLayoutVars>
          <dgm:chMax/>
          <dgm:chPref/>
        </dgm:presLayoutVars>
      </dgm:prSet>
      <dgm:spPr/>
    </dgm:pt>
    <dgm:pt modelId="{3EB038E3-6955-4C3B-B053-D200A95758F3}" type="pres">
      <dgm:prSet presAssocID="{DC704D1D-B479-4DF6-8DB0-47FA3593D5C6}" presName="rootComposite" presStyleCnt="0">
        <dgm:presLayoutVars/>
      </dgm:prSet>
      <dgm:spPr/>
    </dgm:pt>
    <dgm:pt modelId="{DF2CA9BD-D52C-4280-A2B8-173D300E0279}" type="pres">
      <dgm:prSet presAssocID="{DC704D1D-B479-4DF6-8DB0-47FA3593D5C6}" presName="ParentAccent" presStyleLbl="alignNode1" presStyleIdx="0" presStyleCnt="2" custLinFactY="-14480" custLinFactNeighborX="1766" custLinFactNeighborY="-100000"/>
      <dgm:spPr>
        <a:noFill/>
        <a:ln cmpd="dbl">
          <a:noFill/>
        </a:ln>
      </dgm:spPr>
      <dgm:t>
        <a:bodyPr/>
        <a:lstStyle/>
        <a:p>
          <a:endParaRPr lang="ru-RU"/>
        </a:p>
      </dgm:t>
    </dgm:pt>
    <dgm:pt modelId="{8EE45BA8-0637-4AAD-A69C-E915C4FCB625}" type="pres">
      <dgm:prSet presAssocID="{DC704D1D-B479-4DF6-8DB0-47FA3593D5C6}" presName="ParentSmallAccent" presStyleLbl="fgAcc1" presStyleIdx="0" presStyleCnt="2" custLinFactNeighborX="50126" custLinFactNeighborY="69581"/>
      <dgm:spPr/>
    </dgm:pt>
    <dgm:pt modelId="{9F3ACF3B-187E-427C-AEC5-74930F2BAF44}" type="pres">
      <dgm:prSet presAssocID="{DC704D1D-B479-4DF6-8DB0-47FA3593D5C6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D33AC-6022-446C-9E2C-0C28B574F023}" type="pres">
      <dgm:prSet presAssocID="{DC704D1D-B479-4DF6-8DB0-47FA3593D5C6}" presName="childShape" presStyleCnt="0">
        <dgm:presLayoutVars>
          <dgm:chMax val="0"/>
          <dgm:chPref val="0"/>
        </dgm:presLayoutVars>
      </dgm:prSet>
      <dgm:spPr/>
    </dgm:pt>
    <dgm:pt modelId="{66183082-FF47-41FE-A3E5-AACBBFD92672}" type="pres">
      <dgm:prSet presAssocID="{AF62C510-2D1F-4AC5-BF69-AC1CCFB0454C}" presName="childComposite" presStyleCnt="0">
        <dgm:presLayoutVars>
          <dgm:chMax val="0"/>
          <dgm:chPref val="0"/>
        </dgm:presLayoutVars>
      </dgm:prSet>
      <dgm:spPr/>
    </dgm:pt>
    <dgm:pt modelId="{38D763FC-C3DB-4137-862D-E27C570F88CA}" type="pres">
      <dgm:prSet presAssocID="{AF62C510-2D1F-4AC5-BF69-AC1CCFB0454C}" presName="ChildAccent" presStyleLbl="solidFgAcc1" presStyleIdx="0" presStyleCnt="2" custLinFactY="200000" custLinFactNeighborX="76216" custLinFactNeighborY="236520"/>
      <dgm:spPr/>
    </dgm:pt>
    <dgm:pt modelId="{D53BC719-6254-4700-A387-9FB3B7ABE1A3}" type="pres">
      <dgm:prSet presAssocID="{AF62C510-2D1F-4AC5-BF69-AC1CCFB0454C}" presName="Child" presStyleLbl="revTx" presStyleIdx="1" presStyleCnt="4" custLinFactY="100000" custLinFactNeighborX="2688" custLinFactNeighborY="1532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B67D2-C8C5-4CA7-B975-39F579F7C7D6}" type="pres">
      <dgm:prSet presAssocID="{CA8A2A37-6AEA-4711-965C-0EBEE263205C}" presName="root" presStyleCnt="0">
        <dgm:presLayoutVars>
          <dgm:chMax/>
          <dgm:chPref/>
        </dgm:presLayoutVars>
      </dgm:prSet>
      <dgm:spPr/>
    </dgm:pt>
    <dgm:pt modelId="{3824A369-3F9A-4BD2-9842-26BEC9F5A773}" type="pres">
      <dgm:prSet presAssocID="{CA8A2A37-6AEA-4711-965C-0EBEE263205C}" presName="rootComposite" presStyleCnt="0">
        <dgm:presLayoutVars/>
      </dgm:prSet>
      <dgm:spPr/>
    </dgm:pt>
    <dgm:pt modelId="{C707F3A3-85BA-4C4C-B0AB-97B312973712}" type="pres">
      <dgm:prSet presAssocID="{CA8A2A37-6AEA-4711-965C-0EBEE263205C}" presName="ParentAccent" presStyleLbl="alignNode1" presStyleIdx="1" presStyleCnt="2" custLinFactY="-14480" custLinFactNeighborX="258" custLinFactNeighborY="-100000"/>
      <dgm:spPr>
        <a:solidFill>
          <a:schemeClr val="bg1"/>
        </a:solidFill>
        <a:ln cmpd="dbl">
          <a:noFill/>
        </a:ln>
      </dgm:spPr>
      <dgm:t>
        <a:bodyPr/>
        <a:lstStyle/>
        <a:p>
          <a:endParaRPr lang="ru-RU"/>
        </a:p>
      </dgm:t>
    </dgm:pt>
    <dgm:pt modelId="{BF7B355D-F2C3-48FA-80A0-DB2A74D7A0AB}" type="pres">
      <dgm:prSet presAssocID="{CA8A2A37-6AEA-4711-965C-0EBEE263205C}" presName="ParentSmallAccent" presStyleLbl="fgAcc1" presStyleIdx="1" presStyleCnt="2" custLinFactNeighborX="29602" custLinFactNeighborY="95669"/>
      <dgm:spPr/>
    </dgm:pt>
    <dgm:pt modelId="{1E0DABC3-55C2-4E9A-A53D-46C4E657A2B4}" type="pres">
      <dgm:prSet presAssocID="{CA8A2A37-6AEA-4711-965C-0EBEE263205C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264FF-653B-414A-9B19-0E725CBCCE84}" type="pres">
      <dgm:prSet presAssocID="{CA8A2A37-6AEA-4711-965C-0EBEE263205C}" presName="childShape" presStyleCnt="0">
        <dgm:presLayoutVars>
          <dgm:chMax val="0"/>
          <dgm:chPref val="0"/>
        </dgm:presLayoutVars>
      </dgm:prSet>
      <dgm:spPr/>
    </dgm:pt>
    <dgm:pt modelId="{93CFEAF4-E811-4207-840A-69BD4DDFBB8B}" type="pres">
      <dgm:prSet presAssocID="{4672785A-4376-48AD-9C36-01B49E89F651}" presName="childComposite" presStyleCnt="0">
        <dgm:presLayoutVars>
          <dgm:chMax val="0"/>
          <dgm:chPref val="0"/>
        </dgm:presLayoutVars>
      </dgm:prSet>
      <dgm:spPr/>
    </dgm:pt>
    <dgm:pt modelId="{687D4D0A-9F7A-4DAE-A3CD-6A0B287D5A3C}" type="pres">
      <dgm:prSet presAssocID="{4672785A-4376-48AD-9C36-01B49E89F651}" presName="ChildAccent" presStyleLbl="solidFgAcc1" presStyleIdx="1" presStyleCnt="2" custLinFactY="200000" custLinFactNeighborX="29603" custLinFactNeighborY="288698"/>
      <dgm:spPr/>
    </dgm:pt>
    <dgm:pt modelId="{CB74991C-CB7D-4FBA-9D05-78B2C043DC9F}" type="pres">
      <dgm:prSet presAssocID="{4672785A-4376-48AD-9C36-01B49E89F651}" presName="Child" presStyleLbl="revTx" presStyleIdx="3" presStyleCnt="4" custLinFactNeighborX="167" custLinFactNeighborY="366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BA3474-E2A7-45E5-AC71-B55A75FE667F}" type="presOf" srcId="{4672785A-4376-48AD-9C36-01B49E89F651}" destId="{CB74991C-CB7D-4FBA-9D05-78B2C043DC9F}" srcOrd="0" destOrd="0" presId="urn:microsoft.com/office/officeart/2008/layout/SquareAccentList"/>
    <dgm:cxn modelId="{7FE2966A-8568-4686-B929-FA0A9415DBA3}" srcId="{E5453253-7D70-49E6-A15B-611D4EC069B2}" destId="{CA8A2A37-6AEA-4711-965C-0EBEE263205C}" srcOrd="1" destOrd="0" parTransId="{A6B3CC2F-D588-468A-8028-3A9CE40DAE90}" sibTransId="{C23A7059-B93E-4C6D-9165-AC82EDE11B09}"/>
    <dgm:cxn modelId="{E10A1C7F-37D2-4EE3-85CB-9AC8313A9760}" type="presOf" srcId="{AF62C510-2D1F-4AC5-BF69-AC1CCFB0454C}" destId="{D53BC719-6254-4700-A387-9FB3B7ABE1A3}" srcOrd="0" destOrd="0" presId="urn:microsoft.com/office/officeart/2008/layout/SquareAccentList"/>
    <dgm:cxn modelId="{C3BB4014-9F5A-42A2-9172-97AA0B627E8C}" srcId="{DC704D1D-B479-4DF6-8DB0-47FA3593D5C6}" destId="{AF62C510-2D1F-4AC5-BF69-AC1CCFB0454C}" srcOrd="0" destOrd="0" parTransId="{9760A34B-E1BF-490A-8999-A02194CE92CA}" sibTransId="{1C3BBF8B-43D8-4CFA-8550-CA179EBB33D5}"/>
    <dgm:cxn modelId="{B92A81ED-824F-435D-8A72-E93D852AA686}" srcId="{E5453253-7D70-49E6-A15B-611D4EC069B2}" destId="{DC704D1D-B479-4DF6-8DB0-47FA3593D5C6}" srcOrd="0" destOrd="0" parTransId="{2CAC12A4-270C-4E92-B861-8E2CAB1AE7A7}" sibTransId="{CD079450-368F-4A72-9BA2-9C38BA7652DA}"/>
    <dgm:cxn modelId="{A57242C3-5134-4E37-9FD7-F80E2DB80261}" type="presOf" srcId="{CA8A2A37-6AEA-4711-965C-0EBEE263205C}" destId="{1E0DABC3-55C2-4E9A-A53D-46C4E657A2B4}" srcOrd="0" destOrd="0" presId="urn:microsoft.com/office/officeart/2008/layout/SquareAccentList"/>
    <dgm:cxn modelId="{627287D4-10BB-49DB-A031-2ECB7483F542}" type="presOf" srcId="{E5453253-7D70-49E6-A15B-611D4EC069B2}" destId="{04C07B72-DB09-4709-85B9-3C5493040EE1}" srcOrd="0" destOrd="0" presId="urn:microsoft.com/office/officeart/2008/layout/SquareAccentList"/>
    <dgm:cxn modelId="{ADC31FE3-507A-4838-80B0-636EDE28E722}" srcId="{CA8A2A37-6AEA-4711-965C-0EBEE263205C}" destId="{4672785A-4376-48AD-9C36-01B49E89F651}" srcOrd="0" destOrd="0" parTransId="{799BF4DE-756F-4DC1-8369-26452F91AF6C}" sibTransId="{B77F13F3-0E55-46BA-A111-28BA1FB95FEF}"/>
    <dgm:cxn modelId="{964C5BE3-6392-4084-9A39-9D20B1A143CB}" type="presOf" srcId="{DC704D1D-B479-4DF6-8DB0-47FA3593D5C6}" destId="{9F3ACF3B-187E-427C-AEC5-74930F2BAF44}" srcOrd="0" destOrd="0" presId="urn:microsoft.com/office/officeart/2008/layout/SquareAccentList"/>
    <dgm:cxn modelId="{8EF5F91C-8B86-4E52-A237-A51D88710D3B}" type="presParOf" srcId="{04C07B72-DB09-4709-85B9-3C5493040EE1}" destId="{DAD31893-DA53-4203-B912-9D5347598EE2}" srcOrd="0" destOrd="0" presId="urn:microsoft.com/office/officeart/2008/layout/SquareAccentList"/>
    <dgm:cxn modelId="{E2980106-8BF1-4FEE-86FF-4E852FC98C4F}" type="presParOf" srcId="{DAD31893-DA53-4203-B912-9D5347598EE2}" destId="{3EB038E3-6955-4C3B-B053-D200A95758F3}" srcOrd="0" destOrd="0" presId="urn:microsoft.com/office/officeart/2008/layout/SquareAccentList"/>
    <dgm:cxn modelId="{C713CA87-4CAB-4758-9909-14E0672A1904}" type="presParOf" srcId="{3EB038E3-6955-4C3B-B053-D200A95758F3}" destId="{DF2CA9BD-D52C-4280-A2B8-173D300E0279}" srcOrd="0" destOrd="0" presId="urn:microsoft.com/office/officeart/2008/layout/SquareAccentList"/>
    <dgm:cxn modelId="{CDC85688-E28C-4847-8C2E-BD1CAAD61B1D}" type="presParOf" srcId="{3EB038E3-6955-4C3B-B053-D200A95758F3}" destId="{8EE45BA8-0637-4AAD-A69C-E915C4FCB625}" srcOrd="1" destOrd="0" presId="urn:microsoft.com/office/officeart/2008/layout/SquareAccentList"/>
    <dgm:cxn modelId="{CADCEFDB-0267-4988-B5B8-9364B8DE67F5}" type="presParOf" srcId="{3EB038E3-6955-4C3B-B053-D200A95758F3}" destId="{9F3ACF3B-187E-427C-AEC5-74930F2BAF44}" srcOrd="2" destOrd="0" presId="urn:microsoft.com/office/officeart/2008/layout/SquareAccentList"/>
    <dgm:cxn modelId="{463855DD-EB1A-4BD7-9ECA-0A7E7FEEB574}" type="presParOf" srcId="{DAD31893-DA53-4203-B912-9D5347598EE2}" destId="{360D33AC-6022-446C-9E2C-0C28B574F023}" srcOrd="1" destOrd="0" presId="urn:microsoft.com/office/officeart/2008/layout/SquareAccentList"/>
    <dgm:cxn modelId="{378D4BBB-61BF-4E5D-A737-83671E3ADC57}" type="presParOf" srcId="{360D33AC-6022-446C-9E2C-0C28B574F023}" destId="{66183082-FF47-41FE-A3E5-AACBBFD92672}" srcOrd="0" destOrd="0" presId="urn:microsoft.com/office/officeart/2008/layout/SquareAccentList"/>
    <dgm:cxn modelId="{A3FE7D5D-3ADE-4FBD-985B-3936BAB23CCC}" type="presParOf" srcId="{66183082-FF47-41FE-A3E5-AACBBFD92672}" destId="{38D763FC-C3DB-4137-862D-E27C570F88CA}" srcOrd="0" destOrd="0" presId="urn:microsoft.com/office/officeart/2008/layout/SquareAccentList"/>
    <dgm:cxn modelId="{E839F5AD-CF26-44FA-9E8A-98892C2D04C4}" type="presParOf" srcId="{66183082-FF47-41FE-A3E5-AACBBFD92672}" destId="{D53BC719-6254-4700-A387-9FB3B7ABE1A3}" srcOrd="1" destOrd="0" presId="urn:microsoft.com/office/officeart/2008/layout/SquareAccentList"/>
    <dgm:cxn modelId="{BABA2C74-3CFE-47DB-91B7-09BD38E2D332}" type="presParOf" srcId="{04C07B72-DB09-4709-85B9-3C5493040EE1}" destId="{56DB67D2-C8C5-4CA7-B975-39F579F7C7D6}" srcOrd="1" destOrd="0" presId="urn:microsoft.com/office/officeart/2008/layout/SquareAccentList"/>
    <dgm:cxn modelId="{A49D1989-E6F2-4F15-8C76-B57BB9D5F8D4}" type="presParOf" srcId="{56DB67D2-C8C5-4CA7-B975-39F579F7C7D6}" destId="{3824A369-3F9A-4BD2-9842-26BEC9F5A773}" srcOrd="0" destOrd="0" presId="urn:microsoft.com/office/officeart/2008/layout/SquareAccentList"/>
    <dgm:cxn modelId="{1FDE8956-62B7-4294-AFE4-C9E5A054EFE0}" type="presParOf" srcId="{3824A369-3F9A-4BD2-9842-26BEC9F5A773}" destId="{C707F3A3-85BA-4C4C-B0AB-97B312973712}" srcOrd="0" destOrd="0" presId="urn:microsoft.com/office/officeart/2008/layout/SquareAccentList"/>
    <dgm:cxn modelId="{2C546548-D110-4D02-9350-6AAFD9F959D3}" type="presParOf" srcId="{3824A369-3F9A-4BD2-9842-26BEC9F5A773}" destId="{BF7B355D-F2C3-48FA-80A0-DB2A74D7A0AB}" srcOrd="1" destOrd="0" presId="urn:microsoft.com/office/officeart/2008/layout/SquareAccentList"/>
    <dgm:cxn modelId="{877AD2ED-EBC8-4E4C-9289-88A9F844D19D}" type="presParOf" srcId="{3824A369-3F9A-4BD2-9842-26BEC9F5A773}" destId="{1E0DABC3-55C2-4E9A-A53D-46C4E657A2B4}" srcOrd="2" destOrd="0" presId="urn:microsoft.com/office/officeart/2008/layout/SquareAccentList"/>
    <dgm:cxn modelId="{91947017-D304-4851-9D2E-A3D787164AD6}" type="presParOf" srcId="{56DB67D2-C8C5-4CA7-B975-39F579F7C7D6}" destId="{C3E264FF-653B-414A-9B19-0E725CBCCE84}" srcOrd="1" destOrd="0" presId="urn:microsoft.com/office/officeart/2008/layout/SquareAccentList"/>
    <dgm:cxn modelId="{EAA79D50-5936-4735-BB1F-4EC389257C0E}" type="presParOf" srcId="{C3E264FF-653B-414A-9B19-0E725CBCCE84}" destId="{93CFEAF4-E811-4207-840A-69BD4DDFBB8B}" srcOrd="0" destOrd="0" presId="urn:microsoft.com/office/officeart/2008/layout/SquareAccentList"/>
    <dgm:cxn modelId="{71F0428B-5605-4D9A-80ED-5FC744FE2D31}" type="presParOf" srcId="{93CFEAF4-E811-4207-840A-69BD4DDFBB8B}" destId="{687D4D0A-9F7A-4DAE-A3CD-6A0B287D5A3C}" srcOrd="0" destOrd="0" presId="urn:microsoft.com/office/officeart/2008/layout/SquareAccentList"/>
    <dgm:cxn modelId="{A6CEED4F-36C0-43AC-A1CC-5704036D7DF0}" type="presParOf" srcId="{93CFEAF4-E811-4207-840A-69BD4DDFBB8B}" destId="{CB74991C-CB7D-4FBA-9D05-78B2C043DC9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42F02F-A868-4D5C-AE7F-6A072534D4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61C85F-54BC-4CC1-8DFE-3EBF7F1865A9}" type="pres">
      <dgm:prSet presAssocID="{5A42F02F-A868-4D5C-AE7F-6A072534D4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F0307E5-B7BA-4D99-862C-E988E6CE2A5D}" type="presOf" srcId="{5A42F02F-A868-4D5C-AE7F-6A072534D427}" destId="{2561C85F-54BC-4CC1-8DFE-3EBF7F1865A9}" srcOrd="0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CD698E-6EE8-4D47-819D-0BDFA4B3D3F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B57142-E60A-43D3-9199-3679EC939CD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Опубликовано 22 практики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3DAF77-D5DA-4F68-BAD2-0182CDFCA47D}" type="parTrans" cxnId="{9F29DCA9-A07E-467C-B128-5E0E148AAF53}">
      <dgm:prSet/>
      <dgm:spPr/>
      <dgm:t>
        <a:bodyPr/>
        <a:lstStyle/>
        <a:p>
          <a:endParaRPr lang="ru-RU"/>
        </a:p>
      </dgm:t>
    </dgm:pt>
    <dgm:pt modelId="{826BC1B5-C6CC-403A-9E35-BF86AC0E7656}" type="sibTrans" cxnId="{9F29DCA9-A07E-467C-B128-5E0E148AAF53}">
      <dgm:prSet/>
      <dgm:spPr/>
      <dgm:t>
        <a:bodyPr/>
        <a:lstStyle/>
        <a:p>
          <a:endParaRPr lang="ru-RU"/>
        </a:p>
      </dgm:t>
    </dgm:pt>
    <dgm:pt modelId="{AC50546F-7031-4FCD-AAB6-A15F33B6756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СОШ №1-1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СОШ №2 - 8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СОШ №4 - 3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ООШ №5 - 2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СОШ №6 - 0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СОШ №8 - 0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СОШ №9 - 4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Лицей - 0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Гимназия - 4</a:t>
          </a:r>
        </a:p>
      </dgm:t>
    </dgm:pt>
    <dgm:pt modelId="{1F2969EA-7AFD-4679-BD2C-B79D2AC5B075}" type="parTrans" cxnId="{7D35941F-BD24-43BD-BA5F-E966D6CA2A66}">
      <dgm:prSet/>
      <dgm:spPr/>
      <dgm:t>
        <a:bodyPr/>
        <a:lstStyle/>
        <a:p>
          <a:endParaRPr lang="ru-RU"/>
        </a:p>
      </dgm:t>
    </dgm:pt>
    <dgm:pt modelId="{5A6511CF-5CD3-429A-8C83-600C04739682}" type="sibTrans" cxnId="{7D35941F-BD24-43BD-BA5F-E966D6CA2A66}">
      <dgm:prSet/>
      <dgm:spPr/>
      <dgm:t>
        <a:bodyPr/>
        <a:lstStyle/>
        <a:p>
          <a:endParaRPr lang="ru-RU"/>
        </a:p>
      </dgm:t>
    </dgm:pt>
    <dgm:pt modelId="{B3FDBB33-2297-476B-AC70-6336B579BCE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Лидеры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07043F-C731-4FC1-A805-31BCAB92DBE7}" type="parTrans" cxnId="{DD47BF0C-812C-4F87-9F4D-0EAB3F2534F4}">
      <dgm:prSet/>
      <dgm:spPr/>
      <dgm:t>
        <a:bodyPr/>
        <a:lstStyle/>
        <a:p>
          <a:endParaRPr lang="ru-RU"/>
        </a:p>
      </dgm:t>
    </dgm:pt>
    <dgm:pt modelId="{81451033-2EA3-4911-8DE4-47B262744F39}" type="sibTrans" cxnId="{DD47BF0C-812C-4F87-9F4D-0EAB3F2534F4}">
      <dgm:prSet/>
      <dgm:spPr/>
      <dgm:t>
        <a:bodyPr/>
        <a:lstStyle/>
        <a:p>
          <a:endParaRPr lang="ru-RU"/>
        </a:p>
      </dgm:t>
    </dgm:pt>
    <dgm:pt modelId="{F335D36E-6ED7-4D40-A226-2AD3E3D7F9D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Новоселова Ж.А., учитель русского языка и литературы МБОУ «СОШ №2» (92,3)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F19492-61E5-44FA-A830-3D01ABBAF9B5}" type="parTrans" cxnId="{AD775D52-5266-43ED-90AD-E25194780796}">
      <dgm:prSet/>
      <dgm:spPr/>
      <dgm:t>
        <a:bodyPr/>
        <a:lstStyle/>
        <a:p>
          <a:endParaRPr lang="ru-RU"/>
        </a:p>
      </dgm:t>
    </dgm:pt>
    <dgm:pt modelId="{563D92F7-8F3C-4EF7-B7EA-6A74A69C13C4}" type="sibTrans" cxnId="{AD775D52-5266-43ED-90AD-E25194780796}">
      <dgm:prSet/>
      <dgm:spPr/>
      <dgm:t>
        <a:bodyPr/>
        <a:lstStyle/>
        <a:p>
          <a:endParaRPr lang="ru-RU"/>
        </a:p>
      </dgm:t>
    </dgm:pt>
    <dgm:pt modelId="{474FE776-C538-4EC3-A430-D2CCF20366C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Единиц просмотров - 5209        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голосовании приняли участие  - 321 раз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20BC3F-6D3E-4CD7-AFBE-3D314EC4613A}" type="sibTrans" cxnId="{83C54F64-9E39-42FA-B0BA-509D84E8284C}">
      <dgm:prSet/>
      <dgm:spPr/>
      <dgm:t>
        <a:bodyPr/>
        <a:lstStyle/>
        <a:p>
          <a:endParaRPr lang="ru-RU"/>
        </a:p>
      </dgm:t>
    </dgm:pt>
    <dgm:pt modelId="{C0AF67F8-75A0-4386-AD51-2FC9D047435B}" type="parTrans" cxnId="{83C54F64-9E39-42FA-B0BA-509D84E8284C}">
      <dgm:prSet/>
      <dgm:spPr/>
      <dgm:t>
        <a:bodyPr/>
        <a:lstStyle/>
        <a:p>
          <a:endParaRPr lang="ru-RU"/>
        </a:p>
      </dgm:t>
    </dgm:pt>
    <dgm:pt modelId="{DA18E5CF-5F87-477E-9C86-82FBDAAF104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Экспертиза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0C2A61-2411-4473-B852-1E37D70331C2}" type="sibTrans" cxnId="{72C6FDD9-2F3A-4C17-A7EA-C4E3AD9B5F6A}">
      <dgm:prSet/>
      <dgm:spPr/>
      <dgm:t>
        <a:bodyPr/>
        <a:lstStyle/>
        <a:p>
          <a:endParaRPr lang="ru-RU"/>
        </a:p>
      </dgm:t>
    </dgm:pt>
    <dgm:pt modelId="{507D1139-1E98-4E0F-B415-1F0F8F4E1B65}" type="parTrans" cxnId="{72C6FDD9-2F3A-4C17-A7EA-C4E3AD9B5F6A}">
      <dgm:prSet/>
      <dgm:spPr/>
      <dgm:t>
        <a:bodyPr/>
        <a:lstStyle/>
        <a:p>
          <a:endParaRPr lang="ru-RU"/>
        </a:p>
      </dgm:t>
    </dgm:pt>
    <dgm:pt modelId="{8B582C67-8C60-417C-9E73-B1FB81A65A9C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Стефаненко В.В., учитель начальных классов МБОУ «СОШ №2» (91%)</a:t>
          </a:r>
        </a:p>
        <a:p>
          <a:endParaRPr lang="ru-RU" sz="1800" dirty="0"/>
        </a:p>
      </dgm:t>
    </dgm:pt>
    <dgm:pt modelId="{3C8DC6C4-7C51-439B-8546-D06E1A5745D0}" type="parTrans" cxnId="{C69A6010-B341-4744-B4FC-7432BE4647D7}">
      <dgm:prSet/>
      <dgm:spPr/>
      <dgm:t>
        <a:bodyPr/>
        <a:lstStyle/>
        <a:p>
          <a:endParaRPr lang="ru-RU"/>
        </a:p>
      </dgm:t>
    </dgm:pt>
    <dgm:pt modelId="{ED7E9A29-81C8-4690-B3F8-93F4AAD4B3A0}" type="sibTrans" cxnId="{C69A6010-B341-4744-B4FC-7432BE4647D7}">
      <dgm:prSet/>
      <dgm:spPr/>
      <dgm:t>
        <a:bodyPr/>
        <a:lstStyle/>
        <a:p>
          <a:endParaRPr lang="ru-RU"/>
        </a:p>
      </dgm:t>
    </dgm:pt>
    <dgm:pt modelId="{E606558D-08F2-4787-8B22-AB9E9373765E}" type="pres">
      <dgm:prSet presAssocID="{1FCD698E-6EE8-4D47-819D-0BDFA4B3D3F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7961EF-F742-4066-A3DB-75F2A73734DC}" type="pres">
      <dgm:prSet presAssocID="{E6B57142-E60A-43D3-9199-3679EC939CDF}" presName="parentText1" presStyleLbl="node1" presStyleIdx="0" presStyleCnt="3" custLinFactNeighborY="-2981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C7B22-9C24-4EA1-9F94-26D5DAA7DFE3}" type="pres">
      <dgm:prSet presAssocID="{E6B57142-E60A-43D3-9199-3679EC939CDF}" presName="childText1" presStyleLbl="solidAlignAcc1" presStyleIdx="0" presStyleCnt="3" custScaleY="129434" custLinFactNeighborY="11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82B62-2A05-4DA2-94E7-3EE23D25CB73}" type="pres">
      <dgm:prSet presAssocID="{DA18E5CF-5F87-477E-9C86-82FBDAAF1043}" presName="parentText2" presStyleLbl="node1" presStyleIdx="1" presStyleCnt="3" custLinFactNeighborX="419" custLinFactNeighborY="-654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5EAA2-1487-477C-9C4C-95FC539D702E}" type="pres">
      <dgm:prSet presAssocID="{DA18E5CF-5F87-477E-9C86-82FBDAAF104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AF306-1498-461B-88B5-BA7D0C7F7E27}" type="pres">
      <dgm:prSet presAssocID="{B3FDBB33-2297-476B-AC70-6336B579BCED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61AD7-E296-4046-A87C-B2923CB714E8}" type="pres">
      <dgm:prSet presAssocID="{B3FDBB33-2297-476B-AC70-6336B579BCED}" presName="childText3" presStyleLbl="solidAlignAcc1" presStyleIdx="2" presStyleCnt="3" custScaleX="108407" custScaleY="115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511DC4-FA45-49E8-BBFD-A35B2B0FFAE7}" type="presOf" srcId="{1FCD698E-6EE8-4D47-819D-0BDFA4B3D3F2}" destId="{E606558D-08F2-4787-8B22-AB9E9373765E}" srcOrd="0" destOrd="0" presId="urn:microsoft.com/office/officeart/2009/3/layout/IncreasingArrowsProcess"/>
    <dgm:cxn modelId="{EB5D74F0-C3A2-4F85-9870-D9276E151E80}" type="presOf" srcId="{474FE776-C538-4EC3-A430-D2CCF20366C2}" destId="{DCF5EAA2-1487-477C-9C4C-95FC539D702E}" srcOrd="0" destOrd="0" presId="urn:microsoft.com/office/officeart/2009/3/layout/IncreasingArrowsProcess"/>
    <dgm:cxn modelId="{A1204437-A4C9-4E15-8A4E-5BFDE26956DA}" type="presOf" srcId="{F335D36E-6ED7-4D40-A226-2AD3E3D7F9D0}" destId="{31B61AD7-E296-4046-A87C-B2923CB714E8}" srcOrd="0" destOrd="0" presId="urn:microsoft.com/office/officeart/2009/3/layout/IncreasingArrowsProcess"/>
    <dgm:cxn modelId="{8EB124FF-3352-44D0-B78D-7E346A759102}" type="presOf" srcId="{E6B57142-E60A-43D3-9199-3679EC939CDF}" destId="{9F7961EF-F742-4066-A3DB-75F2A73734DC}" srcOrd="0" destOrd="0" presId="urn:microsoft.com/office/officeart/2009/3/layout/IncreasingArrowsProcess"/>
    <dgm:cxn modelId="{C69A6010-B341-4744-B4FC-7432BE4647D7}" srcId="{B3FDBB33-2297-476B-AC70-6336B579BCED}" destId="{8B582C67-8C60-417C-9E73-B1FB81A65A9C}" srcOrd="1" destOrd="0" parTransId="{3C8DC6C4-7C51-439B-8546-D06E1A5745D0}" sibTransId="{ED7E9A29-81C8-4690-B3F8-93F4AAD4B3A0}"/>
    <dgm:cxn modelId="{1AD74699-D2E8-4100-9222-006DBA26FAF8}" type="presOf" srcId="{AC50546F-7031-4FCD-AAB6-A15F33B67566}" destId="{633C7B22-9C24-4EA1-9F94-26D5DAA7DFE3}" srcOrd="0" destOrd="0" presId="urn:microsoft.com/office/officeart/2009/3/layout/IncreasingArrowsProcess"/>
    <dgm:cxn modelId="{AD775D52-5266-43ED-90AD-E25194780796}" srcId="{B3FDBB33-2297-476B-AC70-6336B579BCED}" destId="{F335D36E-6ED7-4D40-A226-2AD3E3D7F9D0}" srcOrd="0" destOrd="0" parTransId="{2EF19492-61E5-44FA-A830-3D01ABBAF9B5}" sibTransId="{563D92F7-8F3C-4EF7-B7EA-6A74A69C13C4}"/>
    <dgm:cxn modelId="{72C6FDD9-2F3A-4C17-A7EA-C4E3AD9B5F6A}" srcId="{1FCD698E-6EE8-4D47-819D-0BDFA4B3D3F2}" destId="{DA18E5CF-5F87-477E-9C86-82FBDAAF1043}" srcOrd="1" destOrd="0" parTransId="{507D1139-1E98-4E0F-B415-1F0F8F4E1B65}" sibTransId="{B30C2A61-2411-4473-B852-1E37D70331C2}"/>
    <dgm:cxn modelId="{7D35941F-BD24-43BD-BA5F-E966D6CA2A66}" srcId="{E6B57142-E60A-43D3-9199-3679EC939CDF}" destId="{AC50546F-7031-4FCD-AAB6-A15F33B67566}" srcOrd="0" destOrd="0" parTransId="{1F2969EA-7AFD-4679-BD2C-B79D2AC5B075}" sibTransId="{5A6511CF-5CD3-429A-8C83-600C04739682}"/>
    <dgm:cxn modelId="{83C54F64-9E39-42FA-B0BA-509D84E8284C}" srcId="{DA18E5CF-5F87-477E-9C86-82FBDAAF1043}" destId="{474FE776-C538-4EC3-A430-D2CCF20366C2}" srcOrd="0" destOrd="0" parTransId="{C0AF67F8-75A0-4386-AD51-2FC9D047435B}" sibTransId="{7920BC3F-6D3E-4CD7-AFBE-3D314EC4613A}"/>
    <dgm:cxn modelId="{C4EFE13B-02FF-4B71-A3DE-E8BE5B3C1B88}" type="presOf" srcId="{DA18E5CF-5F87-477E-9C86-82FBDAAF1043}" destId="{ADB82B62-2A05-4DA2-94E7-3EE23D25CB73}" srcOrd="0" destOrd="0" presId="urn:microsoft.com/office/officeart/2009/3/layout/IncreasingArrowsProcess"/>
    <dgm:cxn modelId="{17ADC705-68C8-4766-A679-5413DC4C4EB8}" type="presOf" srcId="{8B582C67-8C60-417C-9E73-B1FB81A65A9C}" destId="{31B61AD7-E296-4046-A87C-B2923CB714E8}" srcOrd="0" destOrd="1" presId="urn:microsoft.com/office/officeart/2009/3/layout/IncreasingArrowsProcess"/>
    <dgm:cxn modelId="{DD47BF0C-812C-4F87-9F4D-0EAB3F2534F4}" srcId="{1FCD698E-6EE8-4D47-819D-0BDFA4B3D3F2}" destId="{B3FDBB33-2297-476B-AC70-6336B579BCED}" srcOrd="2" destOrd="0" parTransId="{3A07043F-C731-4FC1-A805-31BCAB92DBE7}" sibTransId="{81451033-2EA3-4911-8DE4-47B262744F39}"/>
    <dgm:cxn modelId="{9F29DCA9-A07E-467C-B128-5E0E148AAF53}" srcId="{1FCD698E-6EE8-4D47-819D-0BDFA4B3D3F2}" destId="{E6B57142-E60A-43D3-9199-3679EC939CDF}" srcOrd="0" destOrd="0" parTransId="{B43DAF77-D5DA-4F68-BAD2-0182CDFCA47D}" sibTransId="{826BC1B5-C6CC-403A-9E35-BF86AC0E7656}"/>
    <dgm:cxn modelId="{4C7C7BB9-4802-47C5-9AA9-A57E795E085C}" type="presOf" srcId="{B3FDBB33-2297-476B-AC70-6336B579BCED}" destId="{1EFAF306-1498-461B-88B5-BA7D0C7F7E27}" srcOrd="0" destOrd="0" presId="urn:microsoft.com/office/officeart/2009/3/layout/IncreasingArrowsProcess"/>
    <dgm:cxn modelId="{0CA3D569-871E-48E2-A373-75AB05231BC1}" type="presParOf" srcId="{E606558D-08F2-4787-8B22-AB9E9373765E}" destId="{9F7961EF-F742-4066-A3DB-75F2A73734DC}" srcOrd="0" destOrd="0" presId="urn:microsoft.com/office/officeart/2009/3/layout/IncreasingArrowsProcess"/>
    <dgm:cxn modelId="{B0D1E7C4-CEFF-4855-9F7A-D7B49681C351}" type="presParOf" srcId="{E606558D-08F2-4787-8B22-AB9E9373765E}" destId="{633C7B22-9C24-4EA1-9F94-26D5DAA7DFE3}" srcOrd="1" destOrd="0" presId="urn:microsoft.com/office/officeart/2009/3/layout/IncreasingArrowsProcess"/>
    <dgm:cxn modelId="{6D68A375-421F-4C62-977B-A9C84AF6B382}" type="presParOf" srcId="{E606558D-08F2-4787-8B22-AB9E9373765E}" destId="{ADB82B62-2A05-4DA2-94E7-3EE23D25CB73}" srcOrd="2" destOrd="0" presId="urn:microsoft.com/office/officeart/2009/3/layout/IncreasingArrowsProcess"/>
    <dgm:cxn modelId="{E8411C70-B779-4C93-91DC-F3C87BC3B4FF}" type="presParOf" srcId="{E606558D-08F2-4787-8B22-AB9E9373765E}" destId="{DCF5EAA2-1487-477C-9C4C-95FC539D702E}" srcOrd="3" destOrd="0" presId="urn:microsoft.com/office/officeart/2009/3/layout/IncreasingArrowsProcess"/>
    <dgm:cxn modelId="{B4513364-3F1E-4658-A66D-B0175C3F42C0}" type="presParOf" srcId="{E606558D-08F2-4787-8B22-AB9E9373765E}" destId="{1EFAF306-1498-461B-88B5-BA7D0C7F7E27}" srcOrd="4" destOrd="0" presId="urn:microsoft.com/office/officeart/2009/3/layout/IncreasingArrowsProcess"/>
    <dgm:cxn modelId="{BFF8776A-32CC-4C8B-B21B-DF2FE6C3BB13}" type="presParOf" srcId="{E606558D-08F2-4787-8B22-AB9E9373765E}" destId="{31B61AD7-E296-4046-A87C-B2923CB714E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E372E-ADF9-4F05-A5DF-4A309E3F8654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D6863-E503-40D2-A0A8-B1927EE94C6D}">
      <dsp:nvSpPr>
        <dsp:cNvPr id="0" name=""/>
        <dsp:cNvSpPr/>
      </dsp:nvSpPr>
      <dsp:spPr>
        <a:xfrm>
          <a:off x="1828800" y="231802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Образовательная программа</a:t>
          </a:r>
          <a:endParaRPr lang="ru-RU" sz="2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8800" y="231802"/>
        <a:ext cx="4267200" cy="1097282"/>
      </dsp:txXfrm>
    </dsp:sp>
    <dsp:sp modelId="{8F7464CA-785F-4A1D-AA72-93A1775744AB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E98D3-27D7-4F0D-A1B4-C69EFED79A46}">
      <dsp:nvSpPr>
        <dsp:cNvPr id="0" name=""/>
        <dsp:cNvSpPr/>
      </dsp:nvSpPr>
      <dsp:spPr>
        <a:xfrm>
          <a:off x="1828800" y="1300482"/>
          <a:ext cx="4267200" cy="2377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Программа по воспитанию</a:t>
          </a:r>
          <a:endParaRPr lang="ru-RU" sz="2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8800" y="1300482"/>
        <a:ext cx="4267200" cy="1097278"/>
      </dsp:txXfrm>
    </dsp:sp>
    <dsp:sp modelId="{E545658C-2357-49A6-B01B-37999F431F11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A1B05-B4CE-41D8-9CEF-22233F98763D}">
      <dsp:nvSpPr>
        <dsp:cNvPr id="0" name=""/>
        <dsp:cNvSpPr/>
      </dsp:nvSpPr>
      <dsp:spPr>
        <a:xfrm>
          <a:off x="1823850" y="2320029"/>
          <a:ext cx="4267200" cy="1097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Календарный план</a:t>
          </a:r>
          <a:endParaRPr lang="ru-RU" sz="2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3850" y="2320029"/>
        <a:ext cx="4267200" cy="1097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2F55D-E47C-49C5-A862-73B8A5FAAF00}">
      <dsp:nvSpPr>
        <dsp:cNvPr id="0" name=""/>
        <dsp:cNvSpPr/>
      </dsp:nvSpPr>
      <dsp:spPr>
        <a:xfrm>
          <a:off x="-207404" y="53537"/>
          <a:ext cx="6696744" cy="4185465"/>
        </a:xfrm>
        <a:prstGeom prst="swooshArrow">
          <a:avLst>
            <a:gd name="adj1" fmla="val 25000"/>
            <a:gd name="adj2" fmla="val 25000"/>
          </a:avLst>
        </a:prstGeom>
        <a:solidFill>
          <a:srgbClr val="E1F2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74520-8F4E-496A-999D-4E17E392BD62}">
      <dsp:nvSpPr>
        <dsp:cNvPr id="0" name=""/>
        <dsp:cNvSpPr/>
      </dsp:nvSpPr>
      <dsp:spPr>
        <a:xfrm>
          <a:off x="452224" y="3562171"/>
          <a:ext cx="154025" cy="154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6F5D0-E35D-4D03-90EA-70552178E3FA}">
      <dsp:nvSpPr>
        <dsp:cNvPr id="0" name=""/>
        <dsp:cNvSpPr/>
      </dsp:nvSpPr>
      <dsp:spPr>
        <a:xfrm>
          <a:off x="145056" y="1533860"/>
          <a:ext cx="1878970" cy="99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новых форм повышения квалификации педагогических работников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056" y="1533860"/>
        <a:ext cx="1878970" cy="996140"/>
      </dsp:txXfrm>
    </dsp:sp>
    <dsp:sp modelId="{637BBF1D-E980-4C9F-82F7-14445883C591}">
      <dsp:nvSpPr>
        <dsp:cNvPr id="0" name=""/>
        <dsp:cNvSpPr/>
      </dsp:nvSpPr>
      <dsp:spPr>
        <a:xfrm>
          <a:off x="1285969" y="2761073"/>
          <a:ext cx="241082" cy="241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9B999-6BC7-46D6-AFB4-19D9C276720F}">
      <dsp:nvSpPr>
        <dsp:cNvPr id="0" name=""/>
        <dsp:cNvSpPr/>
      </dsp:nvSpPr>
      <dsp:spPr>
        <a:xfrm>
          <a:off x="0" y="3797209"/>
          <a:ext cx="2031279" cy="523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интеграция образовательных ресурсов муниципалитета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797209"/>
        <a:ext cx="2031279" cy="523271"/>
      </dsp:txXfrm>
    </dsp:sp>
    <dsp:sp modelId="{63D7D5CF-855C-4523-A258-2123173B2913}">
      <dsp:nvSpPr>
        <dsp:cNvPr id="0" name=""/>
        <dsp:cNvSpPr/>
      </dsp:nvSpPr>
      <dsp:spPr>
        <a:xfrm>
          <a:off x="2357448" y="2122371"/>
          <a:ext cx="321443" cy="321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EDE8E-F28B-4A52-A9F7-F19740A94914}">
      <dsp:nvSpPr>
        <dsp:cNvPr id="0" name=""/>
        <dsp:cNvSpPr/>
      </dsp:nvSpPr>
      <dsp:spPr>
        <a:xfrm>
          <a:off x="1897447" y="2520739"/>
          <a:ext cx="2062991" cy="2352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2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освоения новых компетенций педагогами (</a:t>
          </a: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тьютор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наставник, ментор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7447" y="2520739"/>
        <a:ext cx="2062991" cy="2352231"/>
      </dsp:txXfrm>
    </dsp:sp>
    <dsp:sp modelId="{66122971-593C-4C15-B073-ED17A68C3866}">
      <dsp:nvSpPr>
        <dsp:cNvPr id="0" name=""/>
        <dsp:cNvSpPr/>
      </dsp:nvSpPr>
      <dsp:spPr>
        <a:xfrm>
          <a:off x="3603042" y="1623463"/>
          <a:ext cx="415198" cy="41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558C1-DCA7-4160-82F5-2E4295AFB43E}">
      <dsp:nvSpPr>
        <dsp:cNvPr id="0" name=""/>
        <dsp:cNvSpPr/>
      </dsp:nvSpPr>
      <dsp:spPr>
        <a:xfrm>
          <a:off x="2284788" y="335494"/>
          <a:ext cx="2044274" cy="97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0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методическое сопровождение практики построения ИОП 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4788" y="335494"/>
        <a:ext cx="2044274" cy="971844"/>
      </dsp:txXfrm>
    </dsp:sp>
    <dsp:sp modelId="{275830DC-E0C8-4905-AFFA-5E1AC5D9AA52}">
      <dsp:nvSpPr>
        <dsp:cNvPr id="0" name=""/>
        <dsp:cNvSpPr/>
      </dsp:nvSpPr>
      <dsp:spPr>
        <a:xfrm>
          <a:off x="4885468" y="1290300"/>
          <a:ext cx="529042" cy="529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A67A-0F67-465F-8F69-17B96D22347C}">
      <dsp:nvSpPr>
        <dsp:cNvPr id="0" name=""/>
        <dsp:cNvSpPr/>
      </dsp:nvSpPr>
      <dsp:spPr>
        <a:xfrm>
          <a:off x="4308142" y="2309268"/>
          <a:ext cx="2168968" cy="867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32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Достижение новых образовательных результатов через практики сетевого взаимодействия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08142" y="2309268"/>
        <a:ext cx="2168968" cy="867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980D4-6960-4E12-9ACE-8DDEBDEB7842}">
      <dsp:nvSpPr>
        <dsp:cNvPr id="0" name=""/>
        <dsp:cNvSpPr/>
      </dsp:nvSpPr>
      <dsp:spPr>
        <a:xfrm>
          <a:off x="826" y="0"/>
          <a:ext cx="2148285" cy="4063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826" y="0"/>
        <a:ext cx="2148285" cy="1219200"/>
      </dsp:txXfrm>
    </dsp:sp>
    <dsp:sp modelId="{4F7DDF5D-F906-4A26-B53A-754ECE9665D3}">
      <dsp:nvSpPr>
        <dsp:cNvPr id="0" name=""/>
        <dsp:cNvSpPr/>
      </dsp:nvSpPr>
      <dsp:spPr>
        <a:xfrm>
          <a:off x="215654" y="1220390"/>
          <a:ext cx="1718628" cy="1225351"/>
        </a:xfrm>
        <a:prstGeom prst="roundRect">
          <a:avLst>
            <a:gd name="adj" fmla="val 10000"/>
          </a:avLst>
        </a:prstGeom>
        <a:solidFill>
          <a:srgbClr val="E1F2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специальные классы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220 чел</a:t>
          </a:r>
          <a:endParaRPr lang="ru-RU" sz="1800" b="1" kern="1200" dirty="0"/>
        </a:p>
      </dsp:txBody>
      <dsp:txXfrm>
        <a:off x="251543" y="1256279"/>
        <a:ext cx="1646850" cy="1153573"/>
      </dsp:txXfrm>
    </dsp:sp>
    <dsp:sp modelId="{BF868299-5285-41B6-B588-56A1EC8169F5}">
      <dsp:nvSpPr>
        <dsp:cNvPr id="0" name=""/>
        <dsp:cNvSpPr/>
      </dsp:nvSpPr>
      <dsp:spPr>
        <a:xfrm>
          <a:off x="215654" y="2634257"/>
          <a:ext cx="1718628" cy="1225351"/>
        </a:xfrm>
        <a:prstGeom prst="roundRect">
          <a:avLst>
            <a:gd name="adj" fmla="val 10000"/>
          </a:avLst>
        </a:prstGeom>
        <a:solidFill>
          <a:srgbClr val="E1F2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инклюзия в классах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100 чел</a:t>
          </a:r>
          <a:endParaRPr lang="ru-RU" sz="1800" b="1" kern="1200" dirty="0"/>
        </a:p>
      </dsp:txBody>
      <dsp:txXfrm>
        <a:off x="251543" y="2670146"/>
        <a:ext cx="1646850" cy="1153573"/>
      </dsp:txXfrm>
    </dsp:sp>
    <dsp:sp modelId="{D2C1D1C1-8602-47AD-B9B0-86996D45CE3B}">
      <dsp:nvSpPr>
        <dsp:cNvPr id="0" name=""/>
        <dsp:cNvSpPr/>
      </dsp:nvSpPr>
      <dsp:spPr>
        <a:xfrm>
          <a:off x="2310233" y="0"/>
          <a:ext cx="2148285" cy="4063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2310233" y="0"/>
        <a:ext cx="2148285" cy="1219200"/>
      </dsp:txXfrm>
    </dsp:sp>
    <dsp:sp modelId="{F1E59699-B786-4F6D-9298-33A19E89ED6B}">
      <dsp:nvSpPr>
        <dsp:cNvPr id="0" name=""/>
        <dsp:cNvSpPr/>
      </dsp:nvSpPr>
      <dsp:spPr>
        <a:xfrm>
          <a:off x="2424917" y="1220390"/>
          <a:ext cx="1918917" cy="1225351"/>
        </a:xfrm>
        <a:prstGeom prst="roundRect">
          <a:avLst>
            <a:gd name="adj" fmla="val 10000"/>
          </a:avLst>
        </a:prstGeom>
        <a:solidFill>
          <a:srgbClr val="E1F2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семейное образование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15 ч. в ДОУ/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3 ч. в ОУ </a:t>
          </a:r>
          <a:endParaRPr lang="ru-RU" sz="1600" b="1" kern="1200" dirty="0"/>
        </a:p>
      </dsp:txBody>
      <dsp:txXfrm>
        <a:off x="2460806" y="1256279"/>
        <a:ext cx="1847139" cy="1153573"/>
      </dsp:txXfrm>
    </dsp:sp>
    <dsp:sp modelId="{6ABACDF9-8056-4851-B028-28A234CEB99D}">
      <dsp:nvSpPr>
        <dsp:cNvPr id="0" name=""/>
        <dsp:cNvSpPr/>
      </dsp:nvSpPr>
      <dsp:spPr>
        <a:xfrm>
          <a:off x="2525061" y="2634257"/>
          <a:ext cx="1718628" cy="1225351"/>
        </a:xfrm>
        <a:prstGeom prst="roundRect">
          <a:avLst>
            <a:gd name="adj" fmla="val 10000"/>
          </a:avLst>
        </a:prstGeom>
        <a:solidFill>
          <a:srgbClr val="E1F2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компенсирующие группы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94 чел</a:t>
          </a:r>
          <a:endParaRPr lang="ru-RU" sz="1800" b="1" kern="1200" dirty="0"/>
        </a:p>
      </dsp:txBody>
      <dsp:txXfrm>
        <a:off x="2560950" y="2670146"/>
        <a:ext cx="1646850" cy="1153573"/>
      </dsp:txXfrm>
    </dsp:sp>
    <dsp:sp modelId="{6D5D13F3-9B68-431E-A102-56CADD4A4CF1}">
      <dsp:nvSpPr>
        <dsp:cNvPr id="0" name=""/>
        <dsp:cNvSpPr/>
      </dsp:nvSpPr>
      <dsp:spPr>
        <a:xfrm>
          <a:off x="4619640" y="0"/>
          <a:ext cx="2148285" cy="4063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4619640" y="0"/>
        <a:ext cx="2148285" cy="1219200"/>
      </dsp:txXfrm>
    </dsp:sp>
    <dsp:sp modelId="{C7D1BF2A-7A21-4EEB-BCCC-9B8687CCFF8F}">
      <dsp:nvSpPr>
        <dsp:cNvPr id="0" name=""/>
        <dsp:cNvSpPr/>
      </dsp:nvSpPr>
      <dsp:spPr>
        <a:xfrm>
          <a:off x="4834468" y="1219200"/>
          <a:ext cx="1718628" cy="2641600"/>
        </a:xfrm>
        <a:prstGeom prst="roundRect">
          <a:avLst>
            <a:gd name="adj" fmla="val 10000"/>
          </a:avLst>
        </a:prstGeom>
        <a:solidFill>
          <a:srgbClr val="E1F2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Комбинированные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группы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6 чел</a:t>
          </a:r>
          <a:endParaRPr lang="ru-RU" sz="1800" b="1" kern="1200" dirty="0"/>
        </a:p>
      </dsp:txBody>
      <dsp:txXfrm>
        <a:off x="4884805" y="1269537"/>
        <a:ext cx="1617954" cy="2540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88FC0-2135-444B-86A4-B8955A1FEC11}">
      <dsp:nvSpPr>
        <dsp:cNvPr id="0" name=""/>
        <dsp:cNvSpPr/>
      </dsp:nvSpPr>
      <dsp:spPr>
        <a:xfrm>
          <a:off x="0" y="698477"/>
          <a:ext cx="4579708" cy="457970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19614B"/>
            </a:gs>
            <a:gs pos="9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EE2C1-314E-421B-B1CF-39627DFE720B}">
      <dsp:nvSpPr>
        <dsp:cNvPr id="0" name=""/>
        <dsp:cNvSpPr/>
      </dsp:nvSpPr>
      <dsp:spPr>
        <a:xfrm>
          <a:off x="2289854" y="698477"/>
          <a:ext cx="5342993" cy="4579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9614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Более 100 Мбит</a:t>
          </a:r>
          <a:r>
            <a:rPr lang="en-US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9854" y="698477"/>
        <a:ext cx="2671496" cy="1373915"/>
      </dsp:txXfrm>
    </dsp:sp>
    <dsp:sp modelId="{AE9688BD-9DE5-4793-99CB-E2F8EF9B9AFD}">
      <dsp:nvSpPr>
        <dsp:cNvPr id="0" name=""/>
        <dsp:cNvSpPr/>
      </dsp:nvSpPr>
      <dsp:spPr>
        <a:xfrm>
          <a:off x="801450" y="2072393"/>
          <a:ext cx="2976807" cy="29768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19614B"/>
            </a:gs>
            <a:gs pos="9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B5E8D-8C80-4F6C-B65F-D64A204EB72A}">
      <dsp:nvSpPr>
        <dsp:cNvPr id="0" name=""/>
        <dsp:cNvSpPr/>
      </dsp:nvSpPr>
      <dsp:spPr>
        <a:xfrm>
          <a:off x="2289854" y="2195260"/>
          <a:ext cx="5342993" cy="27310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9614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51-100 Мбит</a:t>
          </a:r>
          <a:r>
            <a:rPr lang="en-US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9854" y="2195260"/>
        <a:ext cx="2671496" cy="1260494"/>
      </dsp:txXfrm>
    </dsp:sp>
    <dsp:sp modelId="{73F9FC6A-7856-4E6C-84B3-5710132DAE32}">
      <dsp:nvSpPr>
        <dsp:cNvPr id="0" name=""/>
        <dsp:cNvSpPr/>
      </dsp:nvSpPr>
      <dsp:spPr>
        <a:xfrm>
          <a:off x="1602898" y="3446304"/>
          <a:ext cx="1373911" cy="137391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19614B"/>
            </a:gs>
            <a:gs pos="9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3F7E3-5981-4CF1-ABC6-6767BE311477}">
      <dsp:nvSpPr>
        <dsp:cNvPr id="0" name=""/>
        <dsp:cNvSpPr/>
      </dsp:nvSpPr>
      <dsp:spPr>
        <a:xfrm>
          <a:off x="2289854" y="3653689"/>
          <a:ext cx="5342993" cy="9591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9614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26-50 Мбит</a:t>
          </a:r>
          <a:r>
            <a:rPr lang="en-US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9854" y="3653689"/>
        <a:ext cx="2671496" cy="959141"/>
      </dsp:txXfrm>
    </dsp:sp>
    <dsp:sp modelId="{D4876237-1369-4C94-8A5B-9E6459B01183}">
      <dsp:nvSpPr>
        <dsp:cNvPr id="0" name=""/>
        <dsp:cNvSpPr/>
      </dsp:nvSpPr>
      <dsp:spPr>
        <a:xfrm>
          <a:off x="4961351" y="698477"/>
          <a:ext cx="2671496" cy="13739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19614B"/>
              </a:solidFill>
            </a:rPr>
            <a:t>МБОУ </a:t>
          </a:r>
          <a:r>
            <a:rPr lang="ru-RU" sz="1800" kern="1200" dirty="0" smtClean="0">
              <a:solidFill>
                <a:srgbClr val="19614B"/>
              </a:solidFill>
            </a:rPr>
            <a:t>«СОШ №8»</a:t>
          </a:r>
          <a:endParaRPr lang="ru-RU" sz="1800" kern="1200" dirty="0">
            <a:solidFill>
              <a:srgbClr val="19614B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19614B"/>
              </a:solidFill>
            </a:rPr>
            <a:t>МБОУ «Лицей»</a:t>
          </a:r>
          <a:endParaRPr lang="ru-RU" sz="1800" kern="1200" dirty="0">
            <a:solidFill>
              <a:srgbClr val="19614B"/>
            </a:solidFill>
          </a:endParaRPr>
        </a:p>
      </dsp:txBody>
      <dsp:txXfrm>
        <a:off x="4961351" y="698477"/>
        <a:ext cx="2671496" cy="1373915"/>
      </dsp:txXfrm>
    </dsp:sp>
    <dsp:sp modelId="{C76D8C92-6E81-4387-8D13-C5A4D47F4B91}">
      <dsp:nvSpPr>
        <dsp:cNvPr id="0" name=""/>
        <dsp:cNvSpPr/>
      </dsp:nvSpPr>
      <dsp:spPr>
        <a:xfrm>
          <a:off x="4961351" y="2072393"/>
          <a:ext cx="2671496" cy="13739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19614B"/>
              </a:solidFill>
            </a:rPr>
            <a:t>МБОУ «СОШ №1»</a:t>
          </a:r>
          <a:endParaRPr lang="ru-RU" sz="1800" kern="1200" dirty="0">
            <a:solidFill>
              <a:srgbClr val="19614B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19614B"/>
              </a:solidFill>
            </a:rPr>
            <a:t>МБОУ «СОШ №2»</a:t>
          </a:r>
          <a:endParaRPr lang="ru-RU" sz="1800" kern="1200" dirty="0">
            <a:solidFill>
              <a:srgbClr val="19614B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19614B"/>
              </a:solidFill>
            </a:rPr>
            <a:t>МБОУ «СОШ №4»</a:t>
          </a:r>
          <a:endParaRPr lang="ru-RU" sz="1800" kern="1200" dirty="0">
            <a:solidFill>
              <a:srgbClr val="19614B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19614B"/>
              </a:solidFill>
            </a:rPr>
            <a:t>МБОУ «ООШ №5»</a:t>
          </a:r>
          <a:endParaRPr lang="ru-RU" sz="1800" kern="1200" dirty="0">
            <a:solidFill>
              <a:srgbClr val="19614B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19614B"/>
              </a:solidFill>
            </a:rPr>
            <a:t>МБОУ «СОШ №9»</a:t>
          </a:r>
          <a:endParaRPr lang="ru-RU" sz="1800" kern="1200" dirty="0">
            <a:solidFill>
              <a:srgbClr val="19614B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19614B"/>
              </a:solidFill>
            </a:rPr>
            <a:t>МБОУ «Гимназия»</a:t>
          </a:r>
          <a:endParaRPr lang="ru-RU" sz="1800" kern="1200" dirty="0">
            <a:solidFill>
              <a:srgbClr val="19614B"/>
            </a:solidFill>
          </a:endParaRPr>
        </a:p>
      </dsp:txBody>
      <dsp:txXfrm>
        <a:off x="4961351" y="2072393"/>
        <a:ext cx="2671496" cy="1373911"/>
      </dsp:txXfrm>
    </dsp:sp>
    <dsp:sp modelId="{C81ABBB9-4B22-44AB-BB7C-DB27132B19E2}">
      <dsp:nvSpPr>
        <dsp:cNvPr id="0" name=""/>
        <dsp:cNvSpPr/>
      </dsp:nvSpPr>
      <dsp:spPr>
        <a:xfrm>
          <a:off x="4961351" y="3446304"/>
          <a:ext cx="2671496" cy="13739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19614B"/>
              </a:solidFill>
            </a:rPr>
            <a:t>МБОУ «СОШ №6»</a:t>
          </a:r>
          <a:endParaRPr lang="ru-RU" sz="1800" kern="1200" dirty="0">
            <a:solidFill>
              <a:srgbClr val="19614B"/>
            </a:solidFill>
          </a:endParaRPr>
        </a:p>
      </dsp:txBody>
      <dsp:txXfrm>
        <a:off x="4961351" y="3446304"/>
        <a:ext cx="2671496" cy="13739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B8B6D-23DF-4654-A2E6-49A63B6B45EB}">
      <dsp:nvSpPr>
        <dsp:cNvPr id="0" name=""/>
        <dsp:cNvSpPr/>
      </dsp:nvSpPr>
      <dsp:spPr>
        <a:xfrm rot="5400000">
          <a:off x="-258526" y="389715"/>
          <a:ext cx="1831133" cy="1062560"/>
        </a:xfrm>
        <a:prstGeom prst="chevron">
          <a:avLst/>
        </a:prstGeom>
        <a:solidFill>
          <a:srgbClr val="19614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Июнь 2020</a:t>
          </a:r>
          <a:endParaRPr lang="ru-RU" sz="1800" b="1" kern="1200" dirty="0"/>
        </a:p>
      </dsp:txBody>
      <dsp:txXfrm rot="-5400000">
        <a:off x="125761" y="536708"/>
        <a:ext cx="1062560" cy="768573"/>
      </dsp:txXfrm>
    </dsp:sp>
    <dsp:sp modelId="{FC45B8DD-F534-4770-BE5A-C080B1C5019B}">
      <dsp:nvSpPr>
        <dsp:cNvPr id="0" name=""/>
        <dsp:cNvSpPr/>
      </dsp:nvSpPr>
      <dsp:spPr>
        <a:xfrm rot="5400000">
          <a:off x="4217513" y="-2580091"/>
          <a:ext cx="864814" cy="6420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9614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spc="-3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Объявление закупок товаров, работ, услуг</a:t>
          </a:r>
          <a:r>
            <a:rPr lang="ru-RU" sz="1800" b="0" kern="1200" spc="-30" baseline="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ru-RU" sz="1800" b="0" kern="1200" spc="-3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 внедрению целевой модели цифровой образовательной среды 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439841" y="239798"/>
        <a:ext cx="6377942" cy="780380"/>
      </dsp:txXfrm>
    </dsp:sp>
    <dsp:sp modelId="{82193994-B35A-4501-B534-8F2F642098D0}">
      <dsp:nvSpPr>
        <dsp:cNvPr id="0" name=""/>
        <dsp:cNvSpPr/>
      </dsp:nvSpPr>
      <dsp:spPr>
        <a:xfrm rot="5400000">
          <a:off x="-258526" y="2029310"/>
          <a:ext cx="1831133" cy="1062560"/>
        </a:xfrm>
        <a:prstGeom prst="chevron">
          <a:avLst/>
        </a:prstGeom>
        <a:solidFill>
          <a:srgbClr val="19614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Июнь-ноябрь 2020</a:t>
          </a:r>
          <a:endParaRPr lang="ru-RU" sz="1800" b="1" kern="1200" dirty="0"/>
        </a:p>
      </dsp:txBody>
      <dsp:txXfrm rot="-5400000">
        <a:off x="125761" y="2176303"/>
        <a:ext cx="1062560" cy="768573"/>
      </dsp:txXfrm>
    </dsp:sp>
    <dsp:sp modelId="{273C0D66-E17D-45DB-B236-6B562F378D10}">
      <dsp:nvSpPr>
        <dsp:cNvPr id="0" name=""/>
        <dsp:cNvSpPr/>
      </dsp:nvSpPr>
      <dsp:spPr>
        <a:xfrm rot="5400000">
          <a:off x="3692016" y="-561662"/>
          <a:ext cx="1247897" cy="5755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9614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spc="-3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Повышение квалификации управленческих команд, сотрудников и педагогов: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ПК «Введение в цифровую трансформацию образовательной организации образовательных организаций субъектов РФ» ( МБОУ «Лицей»)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438171" y="1753100"/>
        <a:ext cx="5694671" cy="1126063"/>
      </dsp:txXfrm>
    </dsp:sp>
    <dsp:sp modelId="{FB22299B-BB20-478A-9892-0DB013AEE619}">
      <dsp:nvSpPr>
        <dsp:cNvPr id="0" name=""/>
        <dsp:cNvSpPr/>
      </dsp:nvSpPr>
      <dsp:spPr>
        <a:xfrm rot="5400000">
          <a:off x="-306325" y="3716705"/>
          <a:ext cx="1831133" cy="966961"/>
        </a:xfrm>
        <a:prstGeom prst="chevron">
          <a:avLst/>
        </a:prstGeom>
        <a:solidFill>
          <a:srgbClr val="19614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Ноябрь 2020</a:t>
          </a:r>
          <a:endParaRPr lang="ru-RU" sz="1800" b="1" kern="1200" dirty="0"/>
        </a:p>
      </dsp:txBody>
      <dsp:txXfrm rot="-5400000">
        <a:off x="125762" y="3768100"/>
        <a:ext cx="966961" cy="864172"/>
      </dsp:txXfrm>
    </dsp:sp>
    <dsp:sp modelId="{3407383B-446F-4875-86BF-47A2E9A9EF65}">
      <dsp:nvSpPr>
        <dsp:cNvPr id="0" name=""/>
        <dsp:cNvSpPr/>
      </dsp:nvSpPr>
      <dsp:spPr>
        <a:xfrm rot="5400000">
          <a:off x="3912483" y="756941"/>
          <a:ext cx="1249117" cy="6211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9614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spc="-3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Проведение мониторинга соответствия приобретённого оборудования 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431261" y="3299141"/>
        <a:ext cx="6150586" cy="11271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CA9BD-D52C-4280-A2B8-173D300E0279}">
      <dsp:nvSpPr>
        <dsp:cNvPr id="0" name=""/>
        <dsp:cNvSpPr/>
      </dsp:nvSpPr>
      <dsp:spPr>
        <a:xfrm>
          <a:off x="1495" y="432047"/>
          <a:ext cx="3757006" cy="2772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45BA8-0637-4AAD-A69C-E915C4FCB625}">
      <dsp:nvSpPr>
        <dsp:cNvPr id="0" name=""/>
        <dsp:cNvSpPr/>
      </dsp:nvSpPr>
      <dsp:spPr>
        <a:xfrm>
          <a:off x="84039" y="588094"/>
          <a:ext cx="276003" cy="2760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ACF3B-187E-427C-AEC5-74930F2BAF44}">
      <dsp:nvSpPr>
        <dsp:cNvPr id="0" name=""/>
        <dsp:cNvSpPr/>
      </dsp:nvSpPr>
      <dsp:spPr>
        <a:xfrm>
          <a:off x="563468" y="214091"/>
          <a:ext cx="3757006" cy="79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Методические кластеры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3468" y="214091"/>
        <a:ext cx="3757006" cy="794019"/>
      </dsp:txXfrm>
    </dsp:sp>
    <dsp:sp modelId="{A930B779-46C7-4976-9BA5-6B5019BDDE8E}">
      <dsp:nvSpPr>
        <dsp:cNvPr id="0" name=""/>
        <dsp:cNvSpPr/>
      </dsp:nvSpPr>
      <dsp:spPr>
        <a:xfrm>
          <a:off x="84046" y="1296143"/>
          <a:ext cx="275996" cy="275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50D50-F5C0-4CC2-BEA1-2A7584650184}">
      <dsp:nvSpPr>
        <dsp:cNvPr id="0" name=""/>
        <dsp:cNvSpPr/>
      </dsp:nvSpPr>
      <dsp:spPr>
        <a:xfrm>
          <a:off x="358405" y="1224137"/>
          <a:ext cx="3494016" cy="643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Эффективный урок. Использование цифровых инструментов в деятельности учителя </a:t>
          </a: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(рук. </a:t>
          </a:r>
          <a:r>
            <a:rPr lang="ru-RU" sz="1800" b="0" i="1" kern="1200" dirty="0" err="1" smtClean="0">
              <a:latin typeface="Times New Roman" pitchFamily="18" charset="0"/>
              <a:cs typeface="Times New Roman" pitchFamily="18" charset="0"/>
            </a:rPr>
            <a:t>Куданкина</a:t>
          </a: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 М.И., Кочнева И.С. – МБОУ «СОШ №1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358405" y="1224137"/>
        <a:ext cx="3494016" cy="643348"/>
      </dsp:txXfrm>
    </dsp:sp>
    <dsp:sp modelId="{38D763FC-C3DB-4137-862D-E27C570F88CA}">
      <dsp:nvSpPr>
        <dsp:cNvPr id="0" name=""/>
        <dsp:cNvSpPr/>
      </dsp:nvSpPr>
      <dsp:spPr>
        <a:xfrm>
          <a:off x="71077" y="2952327"/>
          <a:ext cx="275996" cy="275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BC719-6254-4700-A387-9FB3B7ABE1A3}">
      <dsp:nvSpPr>
        <dsp:cNvPr id="0" name=""/>
        <dsp:cNvSpPr/>
      </dsp:nvSpPr>
      <dsp:spPr>
        <a:xfrm>
          <a:off x="358405" y="3168349"/>
          <a:ext cx="3494016" cy="643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Цифровая образовательная среда как место формирования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метапредметности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(рук. Сидорова Е.Н., Яскевич Г.В.- МБОУ «Гимназия»)</a:t>
          </a:r>
          <a:endParaRPr lang="ru-RU" sz="13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405" y="3168349"/>
        <a:ext cx="3494016" cy="643348"/>
      </dsp:txXfrm>
    </dsp:sp>
    <dsp:sp modelId="{C707F3A3-85BA-4C4C-B0AB-97B312973712}">
      <dsp:nvSpPr>
        <dsp:cNvPr id="0" name=""/>
        <dsp:cNvSpPr/>
      </dsp:nvSpPr>
      <dsp:spPr>
        <a:xfrm>
          <a:off x="3947848" y="432049"/>
          <a:ext cx="3757006" cy="2772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B355D-F2C3-48FA-80A0-DB2A74D7A0AB}">
      <dsp:nvSpPr>
        <dsp:cNvPr id="0" name=""/>
        <dsp:cNvSpPr/>
      </dsp:nvSpPr>
      <dsp:spPr>
        <a:xfrm>
          <a:off x="4044480" y="588094"/>
          <a:ext cx="276003" cy="2760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DABC3-55C2-4E9A-A53D-46C4E657A2B4}">
      <dsp:nvSpPr>
        <dsp:cNvPr id="0" name=""/>
        <dsp:cNvSpPr/>
      </dsp:nvSpPr>
      <dsp:spPr>
        <a:xfrm>
          <a:off x="4451933" y="214091"/>
          <a:ext cx="3180907" cy="79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Методические кафедры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1933" y="214091"/>
        <a:ext cx="3180907" cy="794019"/>
      </dsp:txXfrm>
    </dsp:sp>
    <dsp:sp modelId="{687D4D0A-9F7A-4DAE-A3CD-6A0B287D5A3C}">
      <dsp:nvSpPr>
        <dsp:cNvPr id="0" name=""/>
        <dsp:cNvSpPr/>
      </dsp:nvSpPr>
      <dsp:spPr>
        <a:xfrm>
          <a:off x="3946352" y="1308180"/>
          <a:ext cx="275996" cy="275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4991C-CB7D-4FBA-9D05-78B2C043DC9F}">
      <dsp:nvSpPr>
        <dsp:cNvPr id="0" name=""/>
        <dsp:cNvSpPr/>
      </dsp:nvSpPr>
      <dsp:spPr>
        <a:xfrm>
          <a:off x="4210838" y="1368151"/>
          <a:ext cx="3494016" cy="643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Цифровизация образовательного процесс </a:t>
          </a: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(рук. Козлова О.М. - МБОУ «СОШ №4»</a:t>
          </a: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10838" y="1368151"/>
        <a:ext cx="3494016" cy="6433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CA9BD-D52C-4280-A2B8-173D300E0279}">
      <dsp:nvSpPr>
        <dsp:cNvPr id="0" name=""/>
        <dsp:cNvSpPr/>
      </dsp:nvSpPr>
      <dsp:spPr>
        <a:xfrm>
          <a:off x="72011" y="288033"/>
          <a:ext cx="3757220" cy="442025"/>
        </a:xfrm>
        <a:prstGeom prst="rect">
          <a:avLst/>
        </a:prstGeom>
        <a:noFill/>
        <a:ln w="25400" cap="flat" cmpd="dbl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45BA8-0637-4AAD-A69C-E915C4FCB625}">
      <dsp:nvSpPr>
        <dsp:cNvPr id="0" name=""/>
        <dsp:cNvSpPr/>
      </dsp:nvSpPr>
      <dsp:spPr>
        <a:xfrm>
          <a:off x="144016" y="1152128"/>
          <a:ext cx="276018" cy="276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ACF3B-187E-427C-AEC5-74930F2BAF44}">
      <dsp:nvSpPr>
        <dsp:cNvPr id="0" name=""/>
        <dsp:cNvSpPr/>
      </dsp:nvSpPr>
      <dsp:spPr>
        <a:xfrm>
          <a:off x="5658" y="0"/>
          <a:ext cx="3757220" cy="794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19614B"/>
            </a:solidFill>
          </a:endParaRPr>
        </a:p>
      </dsp:txBody>
      <dsp:txXfrm>
        <a:off x="5658" y="0"/>
        <a:ext cx="3757220" cy="794064"/>
      </dsp:txXfrm>
    </dsp:sp>
    <dsp:sp modelId="{38D763FC-C3DB-4137-862D-E27C570F88CA}">
      <dsp:nvSpPr>
        <dsp:cNvPr id="0" name=""/>
        <dsp:cNvSpPr/>
      </dsp:nvSpPr>
      <dsp:spPr>
        <a:xfrm>
          <a:off x="216024" y="2808311"/>
          <a:ext cx="276012" cy="276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BC719-6254-4700-A387-9FB3B7ABE1A3}">
      <dsp:nvSpPr>
        <dsp:cNvPr id="0" name=""/>
        <dsp:cNvSpPr/>
      </dsp:nvSpPr>
      <dsp:spPr>
        <a:xfrm>
          <a:off x="362588" y="3048847"/>
          <a:ext cx="3494215" cy="643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i="1" kern="1200" dirty="0">
            <a:solidFill>
              <a:srgbClr val="19614B"/>
            </a:solidFill>
          </a:endParaRPr>
        </a:p>
      </dsp:txBody>
      <dsp:txXfrm>
        <a:off x="362588" y="3048847"/>
        <a:ext cx="3494215" cy="643385"/>
      </dsp:txXfrm>
    </dsp:sp>
    <dsp:sp modelId="{C707F3A3-85BA-4C4C-B0AB-97B312973712}">
      <dsp:nvSpPr>
        <dsp:cNvPr id="0" name=""/>
        <dsp:cNvSpPr/>
      </dsp:nvSpPr>
      <dsp:spPr>
        <a:xfrm>
          <a:off x="3956399" y="288033"/>
          <a:ext cx="3757220" cy="442025"/>
        </a:xfrm>
        <a:prstGeom prst="rect">
          <a:avLst/>
        </a:prstGeom>
        <a:solidFill>
          <a:schemeClr val="bg1"/>
        </a:solidFill>
        <a:ln w="25400" cap="flat" cmpd="dbl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B355D-F2C3-48FA-80A0-DB2A74D7A0AB}">
      <dsp:nvSpPr>
        <dsp:cNvPr id="0" name=""/>
        <dsp:cNvSpPr/>
      </dsp:nvSpPr>
      <dsp:spPr>
        <a:xfrm>
          <a:off x="4032447" y="1224136"/>
          <a:ext cx="276018" cy="276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DABC3-55C2-4E9A-A53D-46C4E657A2B4}">
      <dsp:nvSpPr>
        <dsp:cNvPr id="0" name=""/>
        <dsp:cNvSpPr/>
      </dsp:nvSpPr>
      <dsp:spPr>
        <a:xfrm>
          <a:off x="3950740" y="0"/>
          <a:ext cx="3757220" cy="794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19614B"/>
            </a:solidFill>
          </a:endParaRPr>
        </a:p>
      </dsp:txBody>
      <dsp:txXfrm>
        <a:off x="3950740" y="0"/>
        <a:ext cx="3757220" cy="794064"/>
      </dsp:txXfrm>
    </dsp:sp>
    <dsp:sp modelId="{687D4D0A-9F7A-4DAE-A3CD-6A0B287D5A3C}">
      <dsp:nvSpPr>
        <dsp:cNvPr id="0" name=""/>
        <dsp:cNvSpPr/>
      </dsp:nvSpPr>
      <dsp:spPr>
        <a:xfrm>
          <a:off x="4032448" y="2952329"/>
          <a:ext cx="276012" cy="276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4991C-CB7D-4FBA-9D05-78B2C043DC9F}">
      <dsp:nvSpPr>
        <dsp:cNvPr id="0" name=""/>
        <dsp:cNvSpPr/>
      </dsp:nvSpPr>
      <dsp:spPr>
        <a:xfrm>
          <a:off x="4219404" y="1655506"/>
          <a:ext cx="3494215" cy="643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>
            <a:solidFill>
              <a:srgbClr val="19614B"/>
            </a:solidFill>
          </a:endParaRPr>
        </a:p>
      </dsp:txBody>
      <dsp:txXfrm>
        <a:off x="4219404" y="1655506"/>
        <a:ext cx="3494215" cy="6433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961EF-F742-4066-A3DB-75F2A73734DC}">
      <dsp:nvSpPr>
        <dsp:cNvPr id="0" name=""/>
        <dsp:cNvSpPr/>
      </dsp:nvSpPr>
      <dsp:spPr>
        <a:xfrm>
          <a:off x="25329" y="0"/>
          <a:ext cx="8734316" cy="12720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1938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Опубликовано 22 практики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329" y="318012"/>
        <a:ext cx="8416304" cy="636025"/>
      </dsp:txXfrm>
    </dsp:sp>
    <dsp:sp modelId="{633C7B22-9C24-4EA1-9F94-26D5DAA7DFE3}">
      <dsp:nvSpPr>
        <dsp:cNvPr id="0" name=""/>
        <dsp:cNvSpPr/>
      </dsp:nvSpPr>
      <dsp:spPr>
        <a:xfrm>
          <a:off x="25329" y="1201555"/>
          <a:ext cx="2690169" cy="3171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СОШ №1-1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СОШ №2 - 8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СОШ №4 - 3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ООШ №5 - 2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СОШ №6 - 0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СОШ №8 - 0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СОШ №9 - 4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Лицей - 0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Гимназия - 4</a:t>
          </a:r>
        </a:p>
      </dsp:txBody>
      <dsp:txXfrm>
        <a:off x="25329" y="1201555"/>
        <a:ext cx="2690169" cy="3171696"/>
      </dsp:txXfrm>
    </dsp:sp>
    <dsp:sp modelId="{ADB82B62-2A05-4DA2-94E7-3EE23D25CB73}">
      <dsp:nvSpPr>
        <dsp:cNvPr id="0" name=""/>
        <dsp:cNvSpPr/>
      </dsp:nvSpPr>
      <dsp:spPr>
        <a:xfrm>
          <a:off x="2740824" y="648068"/>
          <a:ext cx="6044147" cy="12720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1938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Экспертиза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0824" y="966080"/>
        <a:ext cx="5726135" cy="636025"/>
      </dsp:txXfrm>
    </dsp:sp>
    <dsp:sp modelId="{DCF5EAA2-1487-477C-9C4C-95FC539D702E}">
      <dsp:nvSpPr>
        <dsp:cNvPr id="0" name=""/>
        <dsp:cNvSpPr/>
      </dsp:nvSpPr>
      <dsp:spPr>
        <a:xfrm>
          <a:off x="2715499" y="1712219"/>
          <a:ext cx="2690169" cy="24504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Единиц просмотров - 5209    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голосовании приняли участие  - 321 раз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15499" y="1712219"/>
        <a:ext cx="2690169" cy="2450435"/>
      </dsp:txXfrm>
    </dsp:sp>
    <dsp:sp modelId="{1EFAF306-1498-461B-88B5-BA7D0C7F7E27}">
      <dsp:nvSpPr>
        <dsp:cNvPr id="0" name=""/>
        <dsp:cNvSpPr/>
      </dsp:nvSpPr>
      <dsp:spPr>
        <a:xfrm>
          <a:off x="5405668" y="1155302"/>
          <a:ext cx="3353977" cy="12720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1938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Лидеры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5668" y="1473314"/>
        <a:ext cx="3035965" cy="636025"/>
      </dsp:txXfrm>
    </dsp:sp>
    <dsp:sp modelId="{31B61AD7-E296-4046-A87C-B2923CB714E8}">
      <dsp:nvSpPr>
        <dsp:cNvPr id="0" name=""/>
        <dsp:cNvSpPr/>
      </dsp:nvSpPr>
      <dsp:spPr>
        <a:xfrm>
          <a:off x="5292587" y="1953754"/>
          <a:ext cx="2916332" cy="27795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Новоселова Ж.А., учитель русского языка и литературы МБОУ «СОШ №2» (92,3)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Стефаненко В.В., учитель начальных классов МБОУ «СОШ №2» (91%)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292587" y="1953754"/>
        <a:ext cx="2916332" cy="2779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92DF4-0E9C-4708-8707-B041C809718E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7570-ACC6-4180-B127-F049BF0179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13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7570-ACC6-4180-B127-F049BF01797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41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49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57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56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46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61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4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37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88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63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96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70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43B3F-CAAF-4699-ABD2-B9BD9B4F7458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0728-0AA6-4EF5-BF94-D9960B6CDE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88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esmoc@mail.ru" TargetMode="External"/><Relationship Id="rId2" Type="http://schemas.openxmlformats.org/officeDocument/2006/relationships/hyperlink" Target="https://lesmoc.wixsite.com/cdod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12" Type="http://schemas.microsoft.com/office/2007/relationships/diagramDrawing" Target="../diagrams/drawing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0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2\Desktop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2092" y="297279"/>
            <a:ext cx="9144000" cy="2276872"/>
          </a:xfrm>
          <a:prstGeom prst="rect">
            <a:avLst/>
          </a:prstGeom>
          <a:ln w="12700">
            <a:noFill/>
          </a:ln>
          <a:effectLst>
            <a:glow rad="101600">
              <a:srgbClr val="EAEAEA">
                <a:alpha val="60000"/>
              </a:srgbClr>
            </a:glow>
            <a:innerShdw blurRad="469900" dist="838200" dir="3960000">
              <a:schemeClr val="tx1">
                <a:lumMod val="50000"/>
                <a:lumOff val="50000"/>
              </a:schemeClr>
            </a:inn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>
              <a:rot lat="0" lon="0" rev="1800000"/>
            </a:lightRig>
          </a:scene3d>
          <a:sp3d extrusionH="76200">
            <a:bevelT w="31750"/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04664"/>
            <a:ext cx="727280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Муниципальная система образования  </a:t>
            </a:r>
          </a:p>
          <a:p>
            <a:pPr algn="ctr"/>
            <a:r>
              <a:rPr lang="ru-RU" alt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 современных условиях: </a:t>
            </a:r>
          </a:p>
          <a:p>
            <a:pPr algn="ctr"/>
            <a:r>
              <a:rPr lang="ru-RU" alt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управление качеством </a:t>
            </a:r>
          </a:p>
          <a:p>
            <a:pPr algn="ctr"/>
            <a:r>
              <a:rPr lang="ru-RU" alt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образовательных результатов</a:t>
            </a:r>
            <a:endParaRPr lang="ru-RU" sz="3200" dirty="0" smtClean="0">
              <a:ln w="18415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75766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Егорова Ольга Юрьевна, начальник отдела образования администрации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Лесосибирска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 rot="16200000">
            <a:off x="5643798" y="2789250"/>
            <a:ext cx="4248472" cy="2359620"/>
          </a:xfrm>
          <a:prstGeom prst="rightArrow">
            <a:avLst/>
          </a:prstGeom>
          <a:solidFill>
            <a:srgbClr val="6CA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события года для школьников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0" y="0"/>
            <a:ext cx="9144000" cy="1270726"/>
            <a:chOff x="-91155" y="0"/>
            <a:chExt cx="9144000" cy="134176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53"/>
            <a:stretch/>
          </p:blipFill>
          <p:spPr bwMode="auto">
            <a:xfrm>
              <a:off x="-91155" y="0"/>
              <a:ext cx="9144000" cy="1341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90528" y="511805"/>
              <a:ext cx="4997516" cy="617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ДАРЁННЫЕ ДЕТИ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"/>
          <p:cNvGrpSpPr/>
          <p:nvPr/>
        </p:nvGrpSpPr>
        <p:grpSpPr>
          <a:xfrm>
            <a:off x="420952" y="1541980"/>
            <a:ext cx="6161537" cy="4867877"/>
            <a:chOff x="2779121" y="1556792"/>
            <a:chExt cx="6161537" cy="4867877"/>
          </a:xfrm>
        </p:grpSpPr>
        <p:sp>
          <p:nvSpPr>
            <p:cNvPr id="12" name="TextBox 11"/>
            <p:cNvSpPr txBox="1"/>
            <p:nvPr/>
          </p:nvSpPr>
          <p:spPr>
            <a:xfrm>
              <a:off x="2779121" y="5501339"/>
              <a:ext cx="6161537" cy="923330"/>
            </a:xfrm>
            <a:prstGeom prst="rect">
              <a:avLst/>
            </a:prstGeom>
            <a:solidFill>
              <a:srgbClr val="E1F2CE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Муниципальные интенсивные школы  (ИШ) по подготовке к всероссийской олимпиаде школьников «Олимп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 (история, литература), 50 участников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79122" y="1556792"/>
              <a:ext cx="6076274" cy="923330"/>
            </a:xfrm>
            <a:prstGeom prst="rect">
              <a:avLst/>
            </a:prstGeom>
            <a:solidFill>
              <a:srgbClr val="E1F2CE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Международная олимпиада «</a:t>
              </a:r>
              <a:r>
                <a:rPr lang="ru-RU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Фоксфорд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 - </a:t>
              </a: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предметов и </a:t>
              </a: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учебная платформа (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МФТИ</a:t>
              </a: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; ВШЭ; 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МГУ) </a:t>
              </a: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ОО города приняли участие.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84810" y="4113640"/>
              <a:ext cx="6091161" cy="923330"/>
            </a:xfrm>
            <a:prstGeom prst="rect">
              <a:avLst/>
            </a:prstGeom>
            <a:solidFill>
              <a:srgbClr val="E1F2CE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Сетевая межмуниципальная викторина по английскому языку для 5-11 </a:t>
              </a:r>
              <a:r>
                <a:rPr lang="ru-RU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кл</a:t>
              </a: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к 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85- </a:t>
              </a:r>
              <a:r>
                <a:rPr lang="ru-RU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летию</a:t>
              </a: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Красноярского 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края (5 территорий; 287 участников)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84810" y="2852936"/>
              <a:ext cx="6032164" cy="923330"/>
            </a:xfrm>
            <a:prstGeom prst="rect">
              <a:avLst/>
            </a:prstGeom>
            <a:solidFill>
              <a:srgbClr val="E1F2CE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Межмуниципальная летняя сетевая ИШ «Территория успеха» для 6-8 </a:t>
              </a:r>
              <a:r>
                <a:rPr lang="ru-RU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кл</a:t>
              </a: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с участием школьников Северо-Енисейского района и кадет </a:t>
              </a:r>
              <a:r>
                <a:rPr lang="ru-RU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Лесосибирска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124 уч.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6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 rot="16200000">
            <a:off x="-692906" y="2645234"/>
            <a:ext cx="4392488" cy="2359620"/>
          </a:xfrm>
          <a:prstGeom prst="rightArrow">
            <a:avLst/>
          </a:prstGeom>
          <a:solidFill>
            <a:srgbClr val="6CA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год</a:t>
            </a:r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6" y="2420888"/>
            <a:ext cx="5936501" cy="923330"/>
          </a:xfrm>
          <a:prstGeom prst="rect">
            <a:avLst/>
          </a:prstGeom>
          <a:solidFill>
            <a:srgbClr val="E1F2C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 краевого этапа международный  конкурса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чтению вслух «Живая классика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Шалыгина Алина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Лицей; ПРИЗЁР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Селецкая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Екатерина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Лицей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2843808" y="332656"/>
            <a:ext cx="6048673" cy="88888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П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ru-RU" b="1" dirty="0" smtClean="0">
                <a:solidFill>
                  <a:schemeClr val="bg1"/>
                </a:solidFill>
              </a:rPr>
              <a:t>Успех каждого ребенка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0" y="0"/>
            <a:ext cx="9144000" cy="1270726"/>
            <a:chOff x="-91155" y="0"/>
            <a:chExt cx="9144000" cy="134176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53"/>
            <a:stretch/>
          </p:blipFill>
          <p:spPr bwMode="auto">
            <a:xfrm>
              <a:off x="-91155" y="0"/>
              <a:ext cx="9144000" cy="1341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590528" y="511805"/>
              <a:ext cx="4997516" cy="617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ДАРЁННЫЕ ДЕТИ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915816" y="4797152"/>
            <a:ext cx="5915254" cy="923330"/>
          </a:xfrm>
          <a:prstGeom prst="rect">
            <a:avLst/>
          </a:prstGeom>
          <a:solidFill>
            <a:srgbClr val="E1F2C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ПОБЕДИТЕЛЬ. Молодёжная премия  «За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высокие достижения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научной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деятельности»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Кулагина Елизавета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10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Лицей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5816" y="1340768"/>
            <a:ext cx="5936501" cy="923330"/>
          </a:xfrm>
          <a:prstGeom prst="rect">
            <a:avLst/>
          </a:prstGeom>
          <a:solidFill>
            <a:srgbClr val="E1F2C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ПОБЕДИТЕЛЬ. Региональный этап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МХК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Серба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Гимназия; ПРИЗЁРЫ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химии, экологии, МХК, три призёра по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-культуре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5816" y="3645024"/>
            <a:ext cx="5915254" cy="923330"/>
          </a:xfrm>
          <a:prstGeom prst="rect">
            <a:avLst/>
          </a:prstGeom>
          <a:solidFill>
            <a:srgbClr val="E1F2CE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 ВКС -  регионального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этапа Всероссийского конкурса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сочинений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Челнокова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Ангелина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9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Гимназия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3488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5949280"/>
            <a:ext cx="5904656" cy="792088"/>
          </a:xfrm>
          <a:prstGeom prst="rect">
            <a:avLst/>
          </a:prstGeom>
          <a:solidFill>
            <a:srgbClr val="E1F2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ПОБЕДИТЕЛЬ. Городской бомонд «Я- талантлив-2020»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Челнокова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Ангелина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9 класс, Гимназия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-11072" y="0"/>
            <a:ext cx="9144000" cy="1270726"/>
            <a:chOff x="-91155" y="0"/>
            <a:chExt cx="9144000" cy="134176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53"/>
            <a:stretch/>
          </p:blipFill>
          <p:spPr bwMode="auto">
            <a:xfrm>
              <a:off x="-91155" y="0"/>
              <a:ext cx="9144000" cy="1341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90528" y="511805"/>
              <a:ext cx="4997516" cy="617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ДАРЁННЫЕ ДЕТИ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16344405"/>
              </p:ext>
            </p:extLst>
          </p:nvPr>
        </p:nvGraphicFramePr>
        <p:xfrm>
          <a:off x="2195736" y="1484784"/>
          <a:ext cx="6696744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па 14"/>
          <p:cNvGrpSpPr/>
          <p:nvPr/>
        </p:nvGrpSpPr>
        <p:grpSpPr>
          <a:xfrm>
            <a:off x="179512" y="1556792"/>
            <a:ext cx="2329696" cy="4802004"/>
            <a:chOff x="833475" y="1899893"/>
            <a:chExt cx="2520280" cy="3672408"/>
          </a:xfrm>
        </p:grpSpPr>
        <p:sp>
          <p:nvSpPr>
            <p:cNvPr id="16" name="Стрелка вправо 15"/>
            <p:cNvSpPr/>
            <p:nvPr/>
          </p:nvSpPr>
          <p:spPr>
            <a:xfrm rot="16200000">
              <a:off x="257411" y="2475957"/>
              <a:ext cx="3672408" cy="2520280"/>
            </a:xfrm>
            <a:prstGeom prst="rightArrow">
              <a:avLst/>
            </a:prstGeom>
            <a:solidFill>
              <a:srgbClr val="6CA08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b="1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55577" y="3422394"/>
              <a:ext cx="2520280" cy="1165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Перспективы</a:t>
              </a:r>
              <a:r>
                <a:rPr lang="ru-RU" sz="3200" b="1" dirty="0" smtClean="0"/>
                <a:t>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развития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8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63688" y="1484784"/>
            <a:ext cx="6768752" cy="4136008"/>
            <a:chOff x="1835696" y="1412776"/>
            <a:chExt cx="6768752" cy="4136008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4003676256"/>
                </p:ext>
              </p:extLst>
            </p:nvPr>
          </p:nvGraphicFramePr>
          <p:xfrm>
            <a:off x="1835696" y="1484784"/>
            <a:ext cx="6768752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Прямоугольник 4"/>
            <p:cNvSpPr/>
            <p:nvPr/>
          </p:nvSpPr>
          <p:spPr>
            <a:xfrm>
              <a:off x="1979712" y="1412776"/>
              <a:ext cx="6552728" cy="1008112"/>
            </a:xfrm>
            <a:prstGeom prst="rect">
              <a:avLst/>
            </a:prstGeom>
            <a:solidFill>
              <a:srgbClr val="E1F2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Формы получения  образования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 descr="E:\АП 2020 к презентации\Выбор презент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8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1158240" y="188640"/>
            <a:ext cx="7985760" cy="1080120"/>
          </a:xfrm>
          <a:prstGeom prst="rect">
            <a:avLst/>
          </a:prstGeom>
          <a:solidFill>
            <a:srgbClr val="E1F2CE">
              <a:alpha val="58824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Инклюзивная среда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5661248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Охват дополнительным образованием детей данной категории: в ОО – 10 чел., ЦДО – 11 чел., учреждения культуры – 1 чел., учреждения спорта – 22 чел.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2843808" y="332656"/>
            <a:ext cx="6048673" cy="88888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П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ru-RU" b="1" dirty="0" smtClean="0">
                <a:solidFill>
                  <a:schemeClr val="bg1"/>
                </a:solidFill>
              </a:rPr>
              <a:t>Успех каждого ребенка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0" y="0"/>
            <a:ext cx="9144000" cy="1270726"/>
            <a:chOff x="-91155" y="0"/>
            <a:chExt cx="9144000" cy="134176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53"/>
            <a:stretch/>
          </p:blipFill>
          <p:spPr bwMode="auto">
            <a:xfrm>
              <a:off x="-91155" y="0"/>
              <a:ext cx="9144000" cy="1341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590528" y="511805"/>
              <a:ext cx="4997516" cy="682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19872" y="47667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1396077"/>
            <a:ext cx="57606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Президента от 7 мая 2012 г. № 599 «О мерах по реализации государственной политики в области образования и науки к 2020 году»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декабря 2012 г. № 273-ФЗ «Об образовании в Российской Федерации»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2014 г.  Концепция развития дополнительного образования детей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2016 г. дополнительное образование включено в сферу реализации приоритетных проектов Правительства Российской Федерации: утверждены Паспорт и свод­ный план приоритетного проекта «Доступное дополнительное образование для детей»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г. Федеральный проект «Успех для каждого ребенка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/>
          </a:p>
        </p:txBody>
      </p:sp>
      <p:pic>
        <p:nvPicPr>
          <p:cNvPr id="12" name="Рисунок 11" descr="P101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262" y="2995923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ir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1904">
            <a:off x="396001" y="4864115"/>
            <a:ext cx="2613192" cy="174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кванториу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51946">
            <a:off x="392330" y="1377433"/>
            <a:ext cx="2204233" cy="151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84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7" name="Picture 3" descr="C:\Users\rasen999\Desktop\ОТЧЁ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4572000" y="1571612"/>
            <a:ext cx="4214842" cy="1713372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1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85728"/>
            <a:ext cx="7632848" cy="11430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Муниципальный опорный центр дополнительного образования детей </a:t>
            </a:r>
            <a:r>
              <a:rPr lang="ru-RU" sz="2400" b="1" dirty="0" smtClean="0">
                <a:latin typeface="Arial Narrow" pitchFamily="34" charset="0"/>
              </a:rPr>
              <a:t>города </a:t>
            </a:r>
            <a:r>
              <a:rPr lang="ru-RU" sz="2400" b="1" dirty="0" smtClean="0">
                <a:latin typeface="Arial Narrow" pitchFamily="34" charset="0"/>
              </a:rPr>
              <a:t>Лесосибирска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1643050"/>
            <a:ext cx="3384376" cy="4810286"/>
          </a:xfrm>
          <a:solidFill>
            <a:srgbClr val="E1F2CE"/>
          </a:solidFill>
        </p:spPr>
        <p:txBody>
          <a:bodyPr>
            <a:normAutofit fontScale="47500" lnSpcReduction="20000"/>
          </a:bodyPr>
          <a:lstStyle/>
          <a:p>
            <a:pPr fontAlgn="base">
              <a:buNone/>
            </a:pPr>
            <a:r>
              <a:rPr lang="ru-RU" sz="5100" b="1" i="1" dirty="0" smtClean="0">
                <a:solidFill>
                  <a:srgbClr val="FF0000"/>
                </a:solidFill>
              </a:rPr>
              <a:t>           </a:t>
            </a:r>
            <a:r>
              <a:rPr lang="ru-RU" sz="4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Назначение</a:t>
            </a:r>
            <a:endParaRPr lang="ru-RU" sz="4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4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Опорного центра </a:t>
            </a:r>
          </a:p>
          <a:p>
            <a:pPr algn="ctr" fontAlgn="base">
              <a:buNone/>
            </a:pP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</a:t>
            </a:r>
            <a:r>
              <a:rPr lang="ru-RU" sz="4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оздание условий для обеспечения организационной, методической, нормативно-правовой и экспертно-консультационной поддержки участников системы дополнительного образования детей</a:t>
            </a:r>
          </a:p>
          <a:p>
            <a:pPr algn="ctr" fontAlgn="base">
              <a:buNone/>
            </a:pPr>
            <a:r>
              <a:rPr lang="ru-RU" sz="5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 </a:t>
            </a:r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714876" cy="11430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lesmoc.wixsite.com/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cdod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lesmoc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ул. Победы 40 в, МБОУ ДО «ЦДО»</a:t>
            </a:r>
          </a:p>
          <a:p>
            <a:pPr fontAlgn="base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Романова Вера Васильевна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  <p:pic>
        <p:nvPicPr>
          <p:cNvPr id="1026" name="Picture 2" descr="E:\НАВИГАТОР 2020\САЙТ МОЦ\ЭМБЛЕМ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2"/>
            <a:ext cx="1928794" cy="1390689"/>
          </a:xfrm>
          <a:prstGeom prst="rect">
            <a:avLst/>
          </a:prstGeom>
          <a:noFill/>
        </p:spPr>
      </p:pic>
      <p:pic>
        <p:nvPicPr>
          <p:cNvPr id="7" name="Picture 2" descr="C:\Users\ЦДО-3\Desktop\1.jpg"/>
          <p:cNvPicPr>
            <a:picLocks noChangeAspect="1" noChangeArrowheads="1"/>
          </p:cNvPicPr>
          <p:nvPr/>
        </p:nvPicPr>
        <p:blipFill>
          <a:blip r:embed="rId5" cstate="print"/>
          <a:srcRect l="16015" t="17708" r="17773" b="5208"/>
          <a:stretch>
            <a:fillRect/>
          </a:stretch>
        </p:blipFill>
        <p:spPr bwMode="auto">
          <a:xfrm>
            <a:off x="4506058" y="3645024"/>
            <a:ext cx="4143812" cy="284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авигат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</p:pic>
      <p:sp>
        <p:nvSpPr>
          <p:cNvPr id="7" name="Прямоугольник 6"/>
          <p:cNvSpPr/>
          <p:nvPr/>
        </p:nvSpPr>
        <p:spPr>
          <a:xfrm>
            <a:off x="1115616" y="692696"/>
            <a:ext cx="2160240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652120" y="1268760"/>
          <a:ext cx="3491880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908720"/>
          <a:ext cx="3707904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83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cb4c06186eb908751088bbf562078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dirty="0" smtClean="0">
                <a:solidFill>
                  <a:srgbClr val="57187E"/>
                </a:solidFill>
                <a:latin typeface="Arial Narrow" pitchFamily="34" charset="0"/>
                <a:cs typeface="Aharoni" pitchFamily="2" charset="-79"/>
              </a:rPr>
              <a:t>ПФДО</a:t>
            </a:r>
            <a:endParaRPr lang="ru-RU" sz="5400" b="1" dirty="0">
              <a:solidFill>
                <a:srgbClr val="57187E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2936"/>
            <a:ext cx="5796136" cy="35283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«Комплекс мероприятий по внедрению ПФДО детей в г.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Лесосибирске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утвержденные Постановлением администрации города 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Лесосибирска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 26.12.2019 г. № 1320. </a:t>
            </a:r>
          </a:p>
          <a:p>
            <a:pPr algn="just">
              <a:buNone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 253 программ 33 программы перейдут на ПФДО ( 25 программ ЦДО и 8 программ по линии спорта), которыми будет охвачено 1000 детей.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rasen999\Desktop\f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23024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787"/>
            <a:ext cx="9144000" cy="508166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61450"/>
            <a:ext cx="9144000" cy="1184779"/>
          </a:xfrm>
          <a:solidFill>
            <a:srgbClr val="E1F2CE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№6, МБОУ «СОШ №4», МБОУ «СОШ №2», МБОУ «Лицей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 реализовываться урок технологии и дополнительные общеобразовательные программы естественнонаучной и технической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-48724"/>
            <a:ext cx="9036496" cy="646331"/>
          </a:xfrm>
          <a:prstGeom prst="rect">
            <a:avLst/>
          </a:prstGeom>
          <a:solidFill>
            <a:srgbClr val="E1F2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Мобильный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кванториум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1" t="17055" r="28779" b="17023"/>
          <a:stretch/>
        </p:blipFill>
        <p:spPr>
          <a:xfrm>
            <a:off x="0" y="-32958"/>
            <a:ext cx="1115616" cy="122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АП 2020 к презентации\Выбор презент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8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3042" y="1142984"/>
            <a:ext cx="7033414" cy="857256"/>
          </a:xfrm>
          <a:prstGeom prst="rect">
            <a:avLst/>
          </a:prstGeom>
          <a:solidFill>
            <a:srgbClr val="E1F2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Сохранение населения, здоровье и благополучие людей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74711"/>
            <a:ext cx="27443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357430"/>
            <a:ext cx="6961976" cy="914400"/>
          </a:xfrm>
          <a:prstGeom prst="rect">
            <a:avLst/>
          </a:prstGeom>
          <a:solidFill>
            <a:srgbClr val="E1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для самореализации и развития талантов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3500438"/>
            <a:ext cx="6961976" cy="914400"/>
          </a:xfrm>
          <a:prstGeom prst="rect">
            <a:avLst/>
          </a:prstGeom>
          <a:solidFill>
            <a:srgbClr val="E1F2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Комфортная и безопасная среда для жизни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7684" y="4704867"/>
            <a:ext cx="6984776" cy="1071570"/>
          </a:xfrm>
          <a:prstGeom prst="rect">
            <a:avLst/>
          </a:prstGeom>
          <a:solidFill>
            <a:srgbClr val="E1F2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Достойный, эффективный труд и успешное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предпринимательство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5949280"/>
            <a:ext cx="6912768" cy="571504"/>
          </a:xfrm>
          <a:prstGeom prst="rect">
            <a:avLst/>
          </a:prstGeom>
          <a:solidFill>
            <a:srgbClr val="E1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Цифровая трансформация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Ukaz-1024x6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47664" cy="1052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14" y="110869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 национальных целях развития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 период до 2030 года»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983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gmxOIUXjH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4005064"/>
            <a:ext cx="6480720" cy="2554545"/>
          </a:xfrm>
          <a:prstGeom prst="rect">
            <a:avLst/>
          </a:prstGeom>
          <a:solidFill>
            <a:srgbClr val="E1F2CE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центрированный на программах дополнительного образования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Корпоративная профориентация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Инвент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ориентированная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центрированный на образовательной области «Технология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Средовый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80528" y="188640"/>
            <a:ext cx="9324528" cy="830997"/>
          </a:xfrm>
          <a:prstGeom prst="rect">
            <a:avLst/>
          </a:prstGeom>
          <a:solidFill>
            <a:srgbClr val="E1F2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РАЗВИТИЯ ПРОФЕССИОНАЛЬНОЙ ОРИЕНТАЦИИ НАСЕЛЕНИЯ В КРАСНОЯРСКОМ КРАЕ ДО 2030 ГОДА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esta999\Downloads\профориентация для Егоров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 назва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4536504" cy="980728"/>
          </a:xfrm>
          <a:prstGeom prst="rect">
            <a:avLst/>
          </a:prstGeom>
        </p:spPr>
      </p:pic>
      <p:pic>
        <p:nvPicPr>
          <p:cNvPr id="1026" name="Picture 2" descr="E:\АП 2020 к презентации\Выбор презент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8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60365440"/>
              </p:ext>
            </p:extLst>
          </p:nvPr>
        </p:nvGraphicFramePr>
        <p:xfrm>
          <a:off x="1331640" y="692696"/>
          <a:ext cx="763284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475656" y="764704"/>
            <a:ext cx="7821125" cy="526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Скорость интернета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322875" y="1042980"/>
            <a:ext cx="7821125" cy="67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Внедрение целевой модели цифровой образовательной среды в 2020 г.: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«СОШ №6», МБОУ «Лицей»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1492048"/>
              </p:ext>
            </p:extLst>
          </p:nvPr>
        </p:nvGraphicFramePr>
        <p:xfrm>
          <a:off x="1158240" y="1736818"/>
          <a:ext cx="7985760" cy="512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E:\АП 2020 к презентации\Выбор презент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8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Без названия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0"/>
            <a:ext cx="5049325" cy="119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АП 2020 к презентации\Выбор презент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8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22875" y="980728"/>
            <a:ext cx="782112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методические площадки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05668147"/>
              </p:ext>
            </p:extLst>
          </p:nvPr>
        </p:nvGraphicFramePr>
        <p:xfrm>
          <a:off x="1331639" y="1556792"/>
          <a:ext cx="770485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3648" y="580526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Форум ИКТ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127 педагогов из 9 школ и 17 детских садов</a:t>
            </a:r>
          </a:p>
        </p:txBody>
      </p:sp>
      <p:pic>
        <p:nvPicPr>
          <p:cNvPr id="8" name="Рисунок 7" descr="Без названия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0"/>
            <a:ext cx="4680520" cy="9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АП 2020 к презентации\Выбор презент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8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22875" y="764704"/>
            <a:ext cx="7821125" cy="599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05668147"/>
              </p:ext>
            </p:extLst>
          </p:nvPr>
        </p:nvGraphicFramePr>
        <p:xfrm>
          <a:off x="1187624" y="1196752"/>
          <a:ext cx="77136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91680" y="2204864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Урок цифры»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2486 учащихся  из 7 школ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2276872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апробация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класс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69 педагогов из 8 школ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3933056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ИКТ форум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127 педагогов из 9 школ и 17 детских садов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4077072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7783 учащихся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 платформ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5373216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Атлас образовательных практик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«Построение цифровой образовательной среды в образовательной организации» - 8 практик, опубликовано 3 </a:t>
            </a:r>
            <a:endParaRPr lang="ru-RU" sz="2000" b="1" dirty="0"/>
          </a:p>
        </p:txBody>
      </p:sp>
      <p:pic>
        <p:nvPicPr>
          <p:cNvPr id="13" name="Рисунок 12" descr="Без названия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260649"/>
            <a:ext cx="532859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192.168.10.129\Shared\-=УО=-\Безруких Наталья Владимировна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534726"/>
          </a:xfrm>
          <a:prstGeom prst="rect">
            <a:avLst/>
          </a:prstGeom>
          <a:solidFill>
            <a:srgbClr val="E1F2CE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59832" y="2492896"/>
            <a:ext cx="2862064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Отдел образования – управление</a:t>
            </a:r>
          </a:p>
          <a:p>
            <a:pPr lvl="0" algn="ctr"/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МБУ «МИМЦ»  - координация</a:t>
            </a:r>
          </a:p>
          <a:p>
            <a:pPr lvl="0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ГМС - согласование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430142"/>
            <a:ext cx="19442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ГМО - ШМО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Обновление содержания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4221088"/>
            <a:ext cx="1872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Методические кластеры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Диссеминация,    освоение лучших практик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2492896"/>
            <a:ext cx="21602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ММК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Моделирование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метапредметности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132856"/>
            <a:ext cx="17281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Рабочие группы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Инновации: внедрение НП «Образование» Новые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муниципальной методической службы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133147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ГМО ДОУ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1209526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Методические площадки ДОУ </a:t>
            </a:r>
            <a:endParaRPr lang="ru-RU" sz="1600" dirty="0"/>
          </a:p>
        </p:txBody>
      </p:sp>
      <p:pic>
        <p:nvPicPr>
          <p:cNvPr id="1031" name="Picture 7" descr="https://keramika-russia.ru/upload/medialibrary/a9b/a9b80830a69d1148af699606859988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4664"/>
            <a:ext cx="141020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715000"/>
            <a:ext cx="6512511" cy="1143000"/>
          </a:xfrm>
        </p:spPr>
        <p:txBody>
          <a:bodyPr/>
          <a:lstStyle/>
          <a:p>
            <a:r>
              <a:rPr lang="ru-RU" sz="3000" dirty="0" smtClean="0"/>
              <a:t>Структура ММС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25520166"/>
              </p:ext>
            </p:extLst>
          </p:nvPr>
        </p:nvGraphicFramePr>
        <p:xfrm>
          <a:off x="107504" y="116632"/>
          <a:ext cx="8928992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10"/>
          <p:cNvGrpSpPr/>
          <p:nvPr/>
        </p:nvGrpSpPr>
        <p:grpSpPr>
          <a:xfrm>
            <a:off x="0" y="5373216"/>
            <a:ext cx="9144000" cy="1270726"/>
            <a:chOff x="-91155" y="0"/>
            <a:chExt cx="9144000" cy="134176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53"/>
            <a:stretch/>
          </p:blipFill>
          <p:spPr bwMode="auto">
            <a:xfrm>
              <a:off x="-91155" y="0"/>
              <a:ext cx="9144000" cy="1341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74601" y="475005"/>
              <a:ext cx="6553092" cy="552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Мартовские педчтения 2020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18460510"/>
              </p:ext>
            </p:extLst>
          </p:nvPr>
        </p:nvGraphicFramePr>
        <p:xfrm>
          <a:off x="179512" y="188640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570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Описание практики профессиональной деятельности/РАОП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65726525"/>
              </p:ext>
            </p:extLst>
          </p:nvPr>
        </p:nvGraphicFramePr>
        <p:xfrm>
          <a:off x="323528" y="1340768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0" y="5373216"/>
            <a:ext cx="9144000" cy="127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67944" y="5589240"/>
            <a:ext cx="4680520" cy="842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атлас образовательных практик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1268760"/>
            <a:ext cx="2016224" cy="3384376"/>
          </a:xfrm>
          <a:prstGeom prst="rect">
            <a:avLst/>
          </a:prstGeom>
          <a:solidFill>
            <a:srgbClr val="E1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эффективность  составляет 44.8%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ДОУ – 42,9%,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ОУ – 37,3%.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013176"/>
            <a:ext cx="6872551" cy="135902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Федера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льный проект по апробации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новых форм оценки профессиональных компетенций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41245909"/>
              </p:ext>
            </p:extLst>
          </p:nvPr>
        </p:nvGraphicFramePr>
        <p:xfrm>
          <a:off x="899592" y="620688"/>
          <a:ext cx="73448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11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АП 2020 к презентации\Выбор презент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8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74711"/>
            <a:ext cx="27443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142984"/>
            <a:ext cx="7200800" cy="857256"/>
          </a:xfrm>
          <a:prstGeom prst="rect">
            <a:avLst/>
          </a:prstGeom>
          <a:solidFill>
            <a:srgbClr val="E1F2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для самореализации и развития талантов:</a:t>
            </a: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2143116"/>
            <a:ext cx="7128792" cy="1200152"/>
          </a:xfrm>
          <a:prstGeom prst="rect">
            <a:avLst/>
          </a:prstGeom>
          <a:solidFill>
            <a:srgbClr val="E1F2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Вхождение Российской Федерации в число десяти ведущих стран мира по качеству общего образования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3501008"/>
            <a:ext cx="7142660" cy="1714512"/>
          </a:xfrm>
          <a:prstGeom prst="rect">
            <a:avLst/>
          </a:prstGeom>
          <a:solidFill>
            <a:srgbClr val="E1F2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Формирование эффективной системы выявления, поддержки   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и развития способностей и талантов у детей и молодежи,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основанной на принципах справедливости, всеобщности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и направленной на самоопределение и профессиональную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ориентацию всех обучающихся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5301208"/>
            <a:ext cx="7128792" cy="1384682"/>
          </a:xfrm>
          <a:prstGeom prst="rect">
            <a:avLst/>
          </a:prstGeom>
          <a:solidFill>
            <a:srgbClr val="E1F2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условий для воспитания гармонично развитой 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Ukaz-1024x6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547665" cy="1052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4214" y="110869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 национальных целях развития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 период до 2030 года»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983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Ниже </a:t>
            </a:r>
            <a:r>
              <a:rPr lang="en-US" dirty="0" smtClean="0"/>
              <a:t>min</a:t>
            </a:r>
            <a:r>
              <a:rPr lang="ru-RU" dirty="0" smtClean="0"/>
              <a:t> (%)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1397000"/>
          <a:ext cx="8280920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Ниже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(%)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1397000"/>
          <a:ext cx="8280920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Высокий результат 75+ (%)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1397000"/>
          <a:ext cx="8280920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Высокий результат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75+ (%)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1397000"/>
          <a:ext cx="8280920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2010" r="2000" b="2789"/>
          <a:stretch/>
        </p:blipFill>
        <p:spPr>
          <a:xfrm>
            <a:off x="17375" y="22934"/>
            <a:ext cx="919230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3789040"/>
            <a:ext cx="4410235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Продолжить работу образовательных организаций по формированию функциональной грамотности, начиная с дошкольного уровня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внедрение предметных концепций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Разработать комплекс мер по повышению качества образования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64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ll_size_1519287004-23ae28f02241b228551d9880552cfea7.jpg"/>
          <p:cNvPicPr>
            <a:picLocks noChangeAspect="1"/>
          </p:cNvPicPr>
          <p:nvPr/>
        </p:nvPicPr>
        <p:blipFill>
          <a:blip r:embed="rId2" cstate="print">
            <a:lum bright="23000" contrast="-31000"/>
          </a:blip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260648"/>
            <a:ext cx="8676456" cy="2308324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«Совершенствование условий для получения качественного образования в образовательных учреждениях с низкими результатами обучения  и школах, функционирующих в неблагоприятных социальных условиях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г.Лесосибирска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2020-2023 гг.»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163596"/>
            <a:ext cx="8352928" cy="2585323"/>
          </a:xfrm>
          <a:prstGeom prst="rect">
            <a:avLst/>
          </a:prstGeom>
          <a:solidFill>
            <a:schemeClr val="bg1">
              <a:lumMod val="85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70% директоров до 25%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своего времени отдают решению материально-технических вопросов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5% от 51 до 75%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 по совершенствованию образовательного процесса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  <a:sym typeface="Symbol"/>
              </a:rPr>
              <a:t>?!!!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9_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96" y="0"/>
            <a:ext cx="10029833" cy="5661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336" y="5651602"/>
            <a:ext cx="90480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новым учебным годом!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30969960_artificial-intelligence-3382507_1920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-33457" y="0"/>
            <a:ext cx="9190114" cy="65995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813" y="188640"/>
            <a:ext cx="8010187" cy="95491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 национальных целях развития России на период до 2030 года»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АП 2020 к презентации\Выбор презент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8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74711"/>
            <a:ext cx="27443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412776"/>
            <a:ext cx="6840760" cy="864096"/>
          </a:xfrm>
          <a:prstGeom prst="rect">
            <a:avLst/>
          </a:prstGeom>
          <a:solidFill>
            <a:schemeClr val="accent3">
              <a:lumMod val="40000"/>
              <a:lumOff val="60000"/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Цифровая трансформация</a:t>
            </a: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708920"/>
            <a:ext cx="6881988" cy="2304256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«цифровой зрелости»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ключевых отраслей  экономики и социальной сферы, в том числе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здравоохранения и образования, а также государственного  управления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Ukaz-1024x6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115615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87269-1024x629.jpg"/>
          <p:cNvPicPr>
            <a:picLocks noChangeAspect="1"/>
          </p:cNvPicPr>
          <p:nvPr/>
        </p:nvPicPr>
        <p:blipFill>
          <a:blip r:embed="rId2" cstate="print">
            <a:lum bright="45000" contrast="-57000"/>
          </a:blip>
          <a:stretch>
            <a:fillRect/>
          </a:stretch>
        </p:blipFill>
        <p:spPr>
          <a:xfrm>
            <a:off x="-900608" y="0"/>
            <a:ext cx="11164694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14290"/>
            <a:ext cx="9540552" cy="1054470"/>
          </a:xfrm>
          <a:solidFill>
            <a:srgbClr val="E1F2CE">
              <a:alpha val="57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в закон «Об образовании в РФ»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(31.07.2020 № 304-ФЗ) Об укреплении воспитательной составляющей системы образования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80528" y="2420888"/>
            <a:ext cx="9721080" cy="4209142"/>
          </a:xfrm>
          <a:prstGeom prst="rect">
            <a:avLst/>
          </a:prstGeom>
          <a:solidFill>
            <a:srgbClr val="E1F2C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-деятельность, которая направлена «на развитие личности, создание условий для самоопределения и социализации обучающихся на основе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социокультурных, духовно-нравственных ценностей и принятых в российском обществе правил и норм поведения в интересах человека, семьи, общества и государства, формирование у обучающихся чувства патриотизма и гражданственности, уважения к памяти 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защитников Отечества и подвигам Героев Отечества, закону и правопорядку, человеку труда и старшему поколению, взаимного уважения, бережного отношения к культурному наследию и традициям 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многонационального народа Российской Федерации, к природе и окружающей среде».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74711"/>
            <a:ext cx="27443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03296" y="78656"/>
            <a:ext cx="7715304" cy="1143000"/>
          </a:xfrm>
          <a:solidFill>
            <a:srgbClr val="E1F2CE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в закон «Об образовании в Р.Ф.»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(31.07.2020 № 304-ФЗ) об укреплении воспитательной составляющей системы образования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75656" y="5661248"/>
            <a:ext cx="7668344" cy="648072"/>
          </a:xfrm>
          <a:prstGeom prst="rect">
            <a:avLst/>
          </a:prstGeom>
          <a:solidFill>
            <a:srgbClr val="E1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классного руководителя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АП 2020 к презентации\Выбор презент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8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22048" y="-18439"/>
            <a:ext cx="9144000" cy="1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ds03.infourok.ru/uploads/ex/071a/000571d1-59f6b177/img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67183" r="59840" b="-509"/>
          <a:stretch/>
        </p:blipFill>
        <p:spPr bwMode="auto">
          <a:xfrm>
            <a:off x="251520" y="1340768"/>
            <a:ext cx="1607970" cy="100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85720" y="1916832"/>
            <a:ext cx="2788718" cy="1997976"/>
          </a:xfrm>
          <a:prstGeom prst="rightArrow">
            <a:avLst>
              <a:gd name="adj1" fmla="val 50000"/>
              <a:gd name="adj2" fmla="val 505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гражданина и патриота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1772816"/>
            <a:ext cx="5904656" cy="21544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Государственная программа «Патриотическое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воспитание граждан РФ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2016-2020 годы»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Обновление образовательной программы ДОУ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1340768"/>
            <a:ext cx="65162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Укрепление воспитательной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составляющей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3645024"/>
            <a:ext cx="8820472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«Семейный форум как площадка для принятия национально-духовных ценностей, формирования семейных традиций и реализации творческого потенциала обучающихся»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«ООШ №5»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«Семейный клуб дворовых игр «Выходи играть!»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«Детский сад №41 «Лесная сказка»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Городской конкурс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-практика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практики по патриотическому воспитанию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ДОУ№№ 10,54,42,43,40,34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3491880" y="208003"/>
            <a:ext cx="5597153" cy="888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Воспитательные тренды  образования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724128" y="28529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22048" y="-18439"/>
            <a:ext cx="9144000" cy="1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ds03.infourok.ru/uploads/ex/071a/000571d1-59f6b177/img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67183" r="59840" b="-509"/>
          <a:stretch/>
        </p:blipFill>
        <p:spPr bwMode="auto">
          <a:xfrm>
            <a:off x="0" y="1412776"/>
            <a:ext cx="1607970" cy="100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79512" y="2348879"/>
            <a:ext cx="2592288" cy="2016225"/>
          </a:xfrm>
          <a:prstGeom prst="righ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гражданина и патриота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1" y="4149080"/>
            <a:ext cx="889247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3347864" y="208003"/>
            <a:ext cx="5741169" cy="888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Воспитательные тренды  образования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1412776"/>
            <a:ext cx="6768752" cy="1008112"/>
          </a:xfrm>
          <a:prstGeom prst="rect">
            <a:avLst/>
          </a:prstGeom>
          <a:solidFill>
            <a:srgbClr val="E1F2CE">
              <a:alpha val="7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исследовательских краеведческих работ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«Моё Красноярье»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МБОУ№ № 8,9, Лицей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2564904"/>
            <a:ext cx="5797878" cy="793228"/>
          </a:xfrm>
          <a:prstGeom prst="rect">
            <a:avLst/>
          </a:prstGeom>
          <a:solidFill>
            <a:srgbClr val="E1F2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 социальных инициатив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«Мой край – мое дело» МБОУ№№ 2,9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35288" y="3501008"/>
            <a:ext cx="6408712" cy="1143008"/>
          </a:xfrm>
          <a:prstGeom prst="rect">
            <a:avLst/>
          </a:prstGeom>
          <a:solidFill>
            <a:srgbClr val="E1F2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государственных и региональных символов и атрибутов Российской Федерации «Мой флаг, мой герб!» МБОУ№№ 2,6,9, Лицей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4797152"/>
            <a:ext cx="6747092" cy="785818"/>
          </a:xfrm>
          <a:prstGeom prst="rect">
            <a:avLst/>
          </a:prstGeom>
          <a:solidFill>
            <a:srgbClr val="E1F2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краевой фестиваль школьных музеев, клубов патриотической направленности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МБОУ№8,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Лицей№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5786454"/>
            <a:ext cx="7035080" cy="914400"/>
          </a:xfrm>
          <a:prstGeom prst="rect">
            <a:avLst/>
          </a:prstGeom>
          <a:solidFill>
            <a:srgbClr val="E1F2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по развитию личностного потенциала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МБОУ «Гимназия»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1844824"/>
            <a:ext cx="2123727" cy="4655163"/>
            <a:chOff x="538611" y="1788020"/>
            <a:chExt cx="2520280" cy="3672408"/>
          </a:xfrm>
        </p:grpSpPr>
        <p:sp>
          <p:nvSpPr>
            <p:cNvPr id="6" name="Стрелка вправо 5"/>
            <p:cNvSpPr/>
            <p:nvPr/>
          </p:nvSpPr>
          <p:spPr>
            <a:xfrm rot="16200000">
              <a:off x="-37453" y="2364084"/>
              <a:ext cx="3672408" cy="2520280"/>
            </a:xfrm>
            <a:prstGeom prst="rightArrow">
              <a:avLst/>
            </a:prstGeom>
            <a:solidFill>
              <a:srgbClr val="6CA08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b="1" dirty="0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16200000">
              <a:off x="528810" y="3365884"/>
              <a:ext cx="2520280" cy="127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Позитивные практики</a:t>
              </a:r>
              <a:endPara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23728" y="2420888"/>
            <a:ext cx="5832647" cy="1477328"/>
          </a:xfrm>
          <a:prstGeom prst="rect">
            <a:avLst/>
          </a:prstGeom>
          <a:solidFill>
            <a:srgbClr val="E1F2CE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Практика «Проектирование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среды для выявления и сопровождения высокомотивированных школьников в условиях малого города»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«высший уровень»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4005064"/>
            <a:ext cx="5777111" cy="1200329"/>
          </a:xfrm>
          <a:prstGeom prst="rect">
            <a:avLst/>
          </a:prstGeom>
          <a:solidFill>
            <a:srgbClr val="E1F2CE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Содержательное  включение муниципалитета в краевую методическую сеть по инженерному образованию старшеклассников в рамках НП «Национальная технологическая инициатива»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Группа 10"/>
          <p:cNvGrpSpPr/>
          <p:nvPr/>
        </p:nvGrpSpPr>
        <p:grpSpPr>
          <a:xfrm>
            <a:off x="0" y="0"/>
            <a:ext cx="9144000" cy="1270726"/>
            <a:chOff x="-91155" y="0"/>
            <a:chExt cx="9144000" cy="134176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53"/>
            <a:stretch/>
          </p:blipFill>
          <p:spPr bwMode="auto">
            <a:xfrm>
              <a:off x="-91155" y="0"/>
              <a:ext cx="9144000" cy="1341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590528" y="511805"/>
              <a:ext cx="4997516" cy="617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ДАРЁННЫЕ ДЕТИ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23728" y="5380672"/>
            <a:ext cx="5777111" cy="1477328"/>
          </a:xfrm>
          <a:prstGeom prst="rect">
            <a:avLst/>
          </a:prstGeom>
          <a:solidFill>
            <a:srgbClr val="E1F2CE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ИШ «Территория успеха»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дистанционно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 формате. Разработаны и апробированы новые (авторские) продукты педагогической деятельности по финансовой грамотности в сетевом режиме</a:t>
            </a:r>
          </a:p>
          <a:p>
            <a:endParaRPr lang="ru-RU" dirty="0">
              <a:solidFill>
                <a:srgbClr val="1961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028384" y="4221088"/>
            <a:ext cx="936103" cy="864096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8115839" y="5589240"/>
            <a:ext cx="920657" cy="98072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2123728" y="1340768"/>
            <a:ext cx="5832648" cy="923330"/>
          </a:xfrm>
          <a:prstGeom prst="rect">
            <a:avLst/>
          </a:prstGeom>
          <a:solidFill>
            <a:srgbClr val="E1F2CE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практики формирования и реализации индивидуальных образовательных программ школьников (ИОП);   индивидуальных программ развития (ИПР)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100392" y="1412776"/>
            <a:ext cx="835513" cy="917144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024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4540</TotalTime>
  <Words>1561</Words>
  <Application>Microsoft Office PowerPoint</Application>
  <PresentationFormat>Экран (4:3)</PresentationFormat>
  <Paragraphs>260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 «О национальных целях развития России на период до 2030 года»</vt:lpstr>
      <vt:lpstr> Изменения в закон «Об образовании в РФ»  (31.07.2020 № 304-ФЗ) Об укреплении воспитательной составляющей системы образования</vt:lpstr>
      <vt:lpstr> Изменения в закон «Об образовании в Р.Ф.»  (31.07.2020 № 304-ФЗ) об укреплении воспитательной составляющей системы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П/Успех каждого ребенка</vt:lpstr>
      <vt:lpstr>Презентация PowerPoint</vt:lpstr>
      <vt:lpstr>Презентация PowerPoint</vt:lpstr>
      <vt:lpstr>П/Успех каждого ребенка</vt:lpstr>
      <vt:lpstr>Презентация PowerPoint</vt:lpstr>
      <vt:lpstr>Муниципальный опорный центр дополнительного образования детей города Лесосибирска</vt:lpstr>
      <vt:lpstr>Презентация PowerPoint</vt:lpstr>
      <vt:lpstr>   ПФДО</vt:lpstr>
      <vt:lpstr>Презентация PowerPoint</vt:lpstr>
      <vt:lpstr>Презентация PowerPoint</vt:lpstr>
      <vt:lpstr>профориентация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ММС</vt:lpstr>
      <vt:lpstr>Описание практики профессиональной деятельности/РАОП</vt:lpstr>
      <vt:lpstr>Федеральный проект по апробации новых форм оценки профессиональных компетенций</vt:lpstr>
      <vt:lpstr>Ниже min (%)</vt:lpstr>
      <vt:lpstr>Ниже min (%)</vt:lpstr>
      <vt:lpstr>Высокий результат 75+ (%)</vt:lpstr>
      <vt:lpstr>Высокий результат 75+ (%)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ВВС</cp:lastModifiedBy>
  <cp:revision>428</cp:revision>
  <cp:lastPrinted>2020-08-03T08:11:12Z</cp:lastPrinted>
  <dcterms:created xsi:type="dcterms:W3CDTF">2020-07-22T08:21:23Z</dcterms:created>
  <dcterms:modified xsi:type="dcterms:W3CDTF">2020-08-27T09:47:37Z</dcterms:modified>
</cp:coreProperties>
</file>