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0392BF-DD1C-47DF-9BB2-01306E91AFB2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B594AD-DCE6-4C2A-8553-B5EBB6EB2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07.12.2016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по программам дополнительного образования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24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992888" cy="5577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реализации внеурочной деятельности</a:t>
            </a: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(на основе институциональной и (или) муниципальной системы дополнительного образования детей);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«школы полного дня»;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оптимизационная модель (на основе оптимизации всех внутренних ресурсов образовательного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инновационно-образовательная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модель.</a:t>
            </a:r>
          </a:p>
        </p:txBody>
      </p:sp>
    </p:spTree>
    <p:extLst>
      <p:ext uri="{BB962C8B-B14F-4D97-AF65-F5344CB8AC3E}">
        <p14:creationId xmlns:p14="http://schemas.microsoft.com/office/powerpoint/2010/main" xmlns="" val="369273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985801471"/>
              </p:ext>
            </p:extLst>
          </p:nvPr>
        </p:nvGraphicFramePr>
        <p:xfrm>
          <a:off x="467544" y="1628800"/>
          <a:ext cx="7103110" cy="376428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10260"/>
                <a:gridCol w="810260"/>
                <a:gridCol w="603250"/>
                <a:gridCol w="603250"/>
                <a:gridCol w="595630"/>
                <a:gridCol w="595630"/>
                <a:gridCol w="880110"/>
                <a:gridCol w="1102360"/>
                <a:gridCol w="1102360"/>
              </a:tblGrid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Руководитель (организатор)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Формы организации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</a:rPr>
                        <a:t>Классный руководитель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</a:rPr>
                        <a:t>Руководитель клуба (секции)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</a:rPr>
                        <a:t>(в условиях ОУ)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</a:rPr>
                        <a:t>ОУ дополнительного образования детей, учреждения культуры и спорта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Times New Roman"/>
                        </a:rPr>
                        <a:t>Воспитатель группы продлённого дня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</a:rPr>
                        <a:t>Педагог (воспитатель) школьного оздоровительного лагеря (каникулярное время)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Утренняя зарядка, динамические паузы во время урока, перемены, динамические паузы между уроками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Иные формы…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Народные игры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Иные формы…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Самбо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Иные…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Спортивный час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Подвижные игры, игры на свежем воздухе, прогулки…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Объём времени недельной нагрузки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51236" y="546448"/>
            <a:ext cx="74005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Примерная форма индивидуальной карты занятости обучающегося (по одному направлению)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Направление внеурочной деятельности: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спортивно - оздоровительное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995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21816"/>
          </a:xfrm>
        </p:spPr>
        <p:txBody>
          <a:bodyPr>
            <a:normAutofit fontScale="25000" lnSpcReduction="20000"/>
          </a:bodyPr>
          <a:lstStyle/>
          <a:p>
            <a:pPr marL="4572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занимается в организации дополнительного образования, может ли он не посещать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в школе?</a:t>
            </a:r>
          </a:p>
          <a:p>
            <a:pPr marL="45720" indent="0" algn="just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соответствии  с  частью  1  статьи  43  Федерального  закона  N  273-ФЗ  обучающиеся  обязаны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добросовестно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осваивать  образовательную  программу,  выполнять  индивидуальный  учебный  план,  в  том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посещать  предусмотренные  учебным  планом  или  индивидуальным  учебным  планом  учебные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осуществлять  самостоятельную  подготовку  к  занятиям,  выполнять  задания,  данные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 в рамках образовательной программы.</a:t>
            </a:r>
          </a:p>
          <a:p>
            <a:pPr marL="45720" indent="0" algn="just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соответствии  с  пунктом  7  части  1  статьи  34  Федерального  закона  N  273-ФЗ  обучающимся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академические  права  на  зачет  организацией,  осуществляющей  образовательную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в  установленном  ею  порядке  результатов  освоения  обучающимися  учебных  предметов,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дисциплин (модулей), практики, дополнительных образовательных программ в других организациях,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деятельность.</a:t>
            </a:r>
          </a:p>
          <a:p>
            <a:pPr marL="45720" indent="0" algn="just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 если  ребенок  занимается  в  школе  олимпийского  резерва,  то  занятия,  посещаемые  им  в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 могут  быть  засчитаны  как  часы  внеурочной  деятельности  по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спортивно-оздоровительному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в общеобразовательной организации. 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(ПИСЬМО от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декабря 2015 г. N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09-3564 О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И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ДОПОЛНИТЕЛЬНЫХ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ПРОГРАММ)</a:t>
            </a:r>
            <a:endParaRPr lang="ru-RU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98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64980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Расчет часов</a:t>
            </a: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Любя образовательная Программа включает в себя тематический План с общим количеством часов. Тематический План в Программе, как правило, составляется на 18 недельных часов (1 ставка).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Нагрузка может быть: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1 ставка – 18 недельных часов;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0,5 ставки – 9 недельных часов;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0,25 ставки – 4,5 недельных часа;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В учебном году с 01 сентября по 31 мая – 36 учебных недель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Соответственно, зная время и свою нагрузку, несложно высчитать количество часов в год. Количество часов в год: 18 (нагрузка на ставку) х 36 (недель в год) = 648 часов в год на все группы. Количество часов в год делим на количество групп, получаем количество часов на одну группу. Количество часов в группах может быть разным от 2 до 6 часов в неделю в зависимости от вида деятельности (нормы СанПиН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2.4.4.3172-14)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Пример: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648 часов: 3 группы = 216 на одну группу в год или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1гр. - 2 часа в неделю х 36 (недель в год) = 72 часа в год.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2гр. - 3 часа в неделю х 36 (недель в год) = 108 часов в год.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3гр. - 4 часа в неделю х 36 (недель в год) = 144 часов в год и т.д.</a:t>
            </a:r>
            <a:endParaRPr lang="ru-RU" sz="2400" dirty="0"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674564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422</Words>
  <Application>Microsoft Office PowerPoint</Application>
  <PresentationFormat>Экран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Семинар по программам дополнительного образования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по программам дополнительного образования</dc:title>
  <dc:creator>Дом</dc:creator>
  <cp:lastModifiedBy>rasen999</cp:lastModifiedBy>
  <cp:revision>4</cp:revision>
  <dcterms:created xsi:type="dcterms:W3CDTF">2016-12-06T23:42:34Z</dcterms:created>
  <dcterms:modified xsi:type="dcterms:W3CDTF">2016-12-07T03:30:07Z</dcterms:modified>
</cp:coreProperties>
</file>