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7" r:id="rId2"/>
    <p:sldId id="293" r:id="rId3"/>
    <p:sldId id="295" r:id="rId4"/>
    <p:sldId id="294" r:id="rId5"/>
    <p:sldId id="314" r:id="rId6"/>
    <p:sldId id="315" r:id="rId7"/>
    <p:sldId id="300" r:id="rId8"/>
    <p:sldId id="301" r:id="rId9"/>
    <p:sldId id="316" r:id="rId10"/>
    <p:sldId id="317" r:id="rId11"/>
    <p:sldId id="318" r:id="rId12"/>
    <p:sldId id="297" r:id="rId13"/>
    <p:sldId id="311" r:id="rId14"/>
    <p:sldId id="313" r:id="rId15"/>
    <p:sldId id="282" r:id="rId16"/>
    <p:sldId id="29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4B"/>
    <a:srgbClr val="B5ECFF"/>
    <a:srgbClr val="FFBD29"/>
    <a:srgbClr val="FFE09C"/>
    <a:srgbClr val="BEF2BF"/>
    <a:srgbClr val="FFB1B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2013-14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22.2</c:v>
                </c:pt>
                <c:pt idx="1">
                  <c:v>34.6</c:v>
                </c:pt>
                <c:pt idx="2">
                  <c:v>44</c:v>
                </c:pt>
              </c:numCache>
            </c:numRef>
          </c:val>
        </c:ser>
        <c:dLbls>
          <c:showVal val="1"/>
        </c:dLbls>
        <c:axId val="164288768"/>
        <c:axId val="164364288"/>
      </c:barChart>
      <c:catAx>
        <c:axId val="164288768"/>
        <c:scaling>
          <c:orientation val="minMax"/>
        </c:scaling>
        <c:axPos val="b"/>
        <c:tickLblPos val="nextTo"/>
        <c:crossAx val="164364288"/>
        <c:crosses val="autoZero"/>
        <c:auto val="1"/>
        <c:lblAlgn val="ctr"/>
        <c:lblOffset val="100"/>
      </c:catAx>
      <c:valAx>
        <c:axId val="164364288"/>
        <c:scaling>
          <c:orientation val="minMax"/>
        </c:scaling>
        <c:axPos val="l"/>
        <c:majorGridlines/>
        <c:numFmt formatCode="General" sourceLinked="1"/>
        <c:tickLblPos val="nextTo"/>
        <c:crossAx val="1642887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2013-14</c:v>
                </c:pt>
                <c:pt idx="1">
                  <c:v>2014-15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16.7</c:v>
                </c:pt>
                <c:pt idx="1">
                  <c:v>46.2</c:v>
                </c:pt>
              </c:numCache>
            </c:numRef>
          </c:val>
        </c:ser>
        <c:dLbls>
          <c:showVal val="1"/>
        </c:dLbls>
        <c:axId val="164400128"/>
        <c:axId val="164401920"/>
      </c:barChart>
      <c:catAx>
        <c:axId val="164400128"/>
        <c:scaling>
          <c:orientation val="minMax"/>
        </c:scaling>
        <c:axPos val="b"/>
        <c:tickLblPos val="nextTo"/>
        <c:crossAx val="164401920"/>
        <c:crosses val="autoZero"/>
        <c:auto val="1"/>
        <c:lblAlgn val="ctr"/>
        <c:lblOffset val="100"/>
      </c:catAx>
      <c:valAx>
        <c:axId val="164401920"/>
        <c:scaling>
          <c:orientation val="minMax"/>
        </c:scaling>
        <c:axPos val="l"/>
        <c:majorGridlines/>
        <c:numFmt formatCode="General" sourceLinked="1"/>
        <c:tickLblPos val="nextTo"/>
        <c:crossAx val="1644001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5.4</c:v>
                </c:pt>
                <c:pt idx="1">
                  <c:v>9.4</c:v>
                </c:pt>
                <c:pt idx="2">
                  <c:v>14.2</c:v>
                </c:pt>
              </c:numCache>
            </c:numRef>
          </c:val>
        </c:ser>
        <c:dLbls>
          <c:showVal val="1"/>
        </c:dLbls>
        <c:axId val="164491264"/>
        <c:axId val="164492800"/>
      </c:barChart>
      <c:catAx>
        <c:axId val="164491264"/>
        <c:scaling>
          <c:orientation val="minMax"/>
        </c:scaling>
        <c:axPos val="b"/>
        <c:tickLblPos val="nextTo"/>
        <c:crossAx val="164492800"/>
        <c:crosses val="autoZero"/>
        <c:auto val="1"/>
        <c:lblAlgn val="ctr"/>
        <c:lblOffset val="100"/>
      </c:catAx>
      <c:valAx>
        <c:axId val="164492800"/>
        <c:scaling>
          <c:orientation val="minMax"/>
        </c:scaling>
        <c:axPos val="l"/>
        <c:majorGridlines/>
        <c:numFmt formatCode="General" sourceLinked="1"/>
        <c:tickLblPos val="nextTo"/>
        <c:crossAx val="164491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5C6D0-CAFF-4768-BFF6-FAA25B7F623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F81EB3-04D7-4FD7-8EC0-E0F428CDC7D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/>
            <a:t>Восстановлено групп </a:t>
          </a:r>
        </a:p>
        <a:p>
          <a:r>
            <a:rPr lang="ru-RU" sz="1200" b="1" dirty="0" smtClean="0"/>
            <a:t>162 места</a:t>
          </a:r>
          <a:endParaRPr lang="ru-RU" sz="1200" b="1" dirty="0"/>
        </a:p>
      </dgm:t>
    </dgm:pt>
    <dgm:pt modelId="{706CF9B0-6484-45AE-A0D2-688E3FAD9A82}" type="parTrans" cxnId="{400D683E-A647-4D11-8FE7-68226AC66192}">
      <dgm:prSet/>
      <dgm:spPr/>
      <dgm:t>
        <a:bodyPr/>
        <a:lstStyle/>
        <a:p>
          <a:endParaRPr lang="ru-RU" sz="3200" b="1"/>
        </a:p>
      </dgm:t>
    </dgm:pt>
    <dgm:pt modelId="{5DBCFA77-4082-4326-A03F-4D131C0192B3}" type="sibTrans" cxnId="{400D683E-A647-4D11-8FE7-68226AC66192}">
      <dgm:prSet/>
      <dgm:spPr/>
      <dgm:t>
        <a:bodyPr/>
        <a:lstStyle/>
        <a:p>
          <a:endParaRPr lang="ru-RU" sz="3200" b="1"/>
        </a:p>
      </dgm:t>
    </dgm:pt>
    <dgm:pt modelId="{0F217DCB-14C7-44A3-B055-E53A7FF50C1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/>
            <a:t>Капитальный ремонт возвращенных зданий </a:t>
          </a:r>
          <a:r>
            <a:rPr lang="ru-RU" sz="1200" b="1" dirty="0" smtClean="0"/>
            <a:t>603 </a:t>
          </a:r>
          <a:r>
            <a:rPr lang="ru-RU" sz="1200" b="1" dirty="0" smtClean="0"/>
            <a:t>места</a:t>
          </a:r>
          <a:endParaRPr lang="ru-RU" sz="1200" b="1" dirty="0"/>
        </a:p>
      </dgm:t>
    </dgm:pt>
    <dgm:pt modelId="{50520B63-876D-4E55-A663-34BED62EF9AA}" type="parTrans" cxnId="{A28198F3-90F9-4232-A6D5-995134F881AA}">
      <dgm:prSet/>
      <dgm:spPr/>
      <dgm:t>
        <a:bodyPr/>
        <a:lstStyle/>
        <a:p>
          <a:endParaRPr lang="ru-RU" sz="3200" b="1"/>
        </a:p>
      </dgm:t>
    </dgm:pt>
    <dgm:pt modelId="{F7635D14-7B58-4A1A-9B0E-D146711B0625}" type="sibTrans" cxnId="{A28198F3-90F9-4232-A6D5-995134F881AA}">
      <dgm:prSet/>
      <dgm:spPr/>
      <dgm:t>
        <a:bodyPr/>
        <a:lstStyle/>
        <a:p>
          <a:endParaRPr lang="ru-RU" sz="3200" b="1"/>
        </a:p>
      </dgm:t>
    </dgm:pt>
    <dgm:pt modelId="{EB9A798E-F529-4503-8AF3-59D02C93E3A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/>
            <a:t>Доукомплектование действующих ДОУ 338 мест</a:t>
          </a:r>
          <a:endParaRPr lang="ru-RU" sz="1200" b="1" dirty="0"/>
        </a:p>
      </dgm:t>
    </dgm:pt>
    <dgm:pt modelId="{32D0F5D6-9971-4CD4-9EB8-44B03CD2192A}" type="parTrans" cxnId="{EA185196-55F8-48F3-AF77-4169C1A7A8A5}">
      <dgm:prSet/>
      <dgm:spPr/>
      <dgm:t>
        <a:bodyPr/>
        <a:lstStyle/>
        <a:p>
          <a:endParaRPr lang="ru-RU" sz="3200" b="1"/>
        </a:p>
      </dgm:t>
    </dgm:pt>
    <dgm:pt modelId="{DDB85794-B2A4-407E-B9C8-AFA824D8C907}" type="sibTrans" cxnId="{EA185196-55F8-48F3-AF77-4169C1A7A8A5}">
      <dgm:prSet/>
      <dgm:spPr/>
      <dgm:t>
        <a:bodyPr/>
        <a:lstStyle/>
        <a:p>
          <a:endParaRPr lang="ru-RU" sz="3200" b="1"/>
        </a:p>
      </dgm:t>
    </dgm:pt>
    <dgm:pt modelId="{4A122ABB-6CEC-4E0E-B73D-323E01CE2E4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/>
            <a:t>Строительство новых учреждений 360 мест</a:t>
          </a:r>
          <a:endParaRPr lang="ru-RU" sz="1200" b="1" dirty="0"/>
        </a:p>
      </dgm:t>
    </dgm:pt>
    <dgm:pt modelId="{BEE5AE60-3ABA-4DA1-831A-7026669C74F5}" type="parTrans" cxnId="{1E11AD65-FEEE-4631-8E04-D291A8185E5C}">
      <dgm:prSet/>
      <dgm:spPr/>
      <dgm:t>
        <a:bodyPr/>
        <a:lstStyle/>
        <a:p>
          <a:endParaRPr lang="ru-RU" sz="3200" b="1"/>
        </a:p>
      </dgm:t>
    </dgm:pt>
    <dgm:pt modelId="{F2EE4B49-983D-4832-9760-8C0399E149FD}" type="sibTrans" cxnId="{1E11AD65-FEEE-4631-8E04-D291A8185E5C}">
      <dgm:prSet/>
      <dgm:spPr/>
      <dgm:t>
        <a:bodyPr/>
        <a:lstStyle/>
        <a:p>
          <a:endParaRPr lang="ru-RU" sz="3200" b="1"/>
        </a:p>
      </dgm:t>
    </dgm:pt>
    <dgm:pt modelId="{D1716906-C0CC-4B70-BED5-FA1CC6F4A2B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/>
            <a:t>1463 места</a:t>
          </a:r>
          <a:endParaRPr lang="ru-RU" sz="1200" b="1" dirty="0"/>
        </a:p>
      </dgm:t>
    </dgm:pt>
    <dgm:pt modelId="{CF045C2D-422B-42E2-A2C3-344A85A88EFB}" type="parTrans" cxnId="{861CBD63-2515-4B1E-BE0B-12D0D5D55289}">
      <dgm:prSet/>
      <dgm:spPr/>
      <dgm:t>
        <a:bodyPr/>
        <a:lstStyle/>
        <a:p>
          <a:endParaRPr lang="ru-RU" sz="3200" b="1"/>
        </a:p>
      </dgm:t>
    </dgm:pt>
    <dgm:pt modelId="{1B1F05D2-A69B-470A-B7B9-189133B65782}" type="sibTrans" cxnId="{861CBD63-2515-4B1E-BE0B-12D0D5D55289}">
      <dgm:prSet/>
      <dgm:spPr/>
      <dgm:t>
        <a:bodyPr/>
        <a:lstStyle/>
        <a:p>
          <a:endParaRPr lang="ru-RU" sz="3200" b="1"/>
        </a:p>
      </dgm:t>
    </dgm:pt>
    <dgm:pt modelId="{7C8E1464-4742-4B9F-ACDF-BABE1DAB9BE2}" type="pres">
      <dgm:prSet presAssocID="{D3A5C6D0-CAFF-4768-BFF6-FAA25B7F62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53468B-3838-46F4-A7B9-69326CFC188C}" type="pres">
      <dgm:prSet presAssocID="{A6F81EB3-04D7-4FD7-8EC0-E0F428CDC7D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B7CC6-38C5-459F-B096-56A81D5B2269}" type="pres">
      <dgm:prSet presAssocID="{5DBCFA77-4082-4326-A03F-4D131C0192B3}" presName="parTxOnlySpace" presStyleCnt="0"/>
      <dgm:spPr/>
    </dgm:pt>
    <dgm:pt modelId="{B8542CCD-F876-4199-8DB8-25E93F53CF40}" type="pres">
      <dgm:prSet presAssocID="{0F217DCB-14C7-44A3-B055-E53A7FF50C1F}" presName="parTxOnly" presStyleLbl="node1" presStyleIdx="1" presStyleCnt="5" custScaleX="1269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15D64-0BD8-4D07-A814-3C92947D96AC}" type="pres">
      <dgm:prSet presAssocID="{F7635D14-7B58-4A1A-9B0E-D146711B0625}" presName="parTxOnlySpace" presStyleCnt="0"/>
      <dgm:spPr/>
    </dgm:pt>
    <dgm:pt modelId="{EC38B675-9A6D-491B-9E74-3C3D4D255603}" type="pres">
      <dgm:prSet presAssocID="{EB9A798E-F529-4503-8AF3-59D02C93E3A4}" presName="parTxOnly" presStyleLbl="node1" presStyleIdx="2" presStyleCnt="5" custScaleX="1294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916C4-3F64-482A-A6EA-D362A870FE10}" type="pres">
      <dgm:prSet presAssocID="{DDB85794-B2A4-407E-B9C8-AFA824D8C907}" presName="parTxOnlySpace" presStyleCnt="0"/>
      <dgm:spPr/>
    </dgm:pt>
    <dgm:pt modelId="{24E1B041-148A-49F2-85CF-60E96E8F68E3}" type="pres">
      <dgm:prSet presAssocID="{4A122ABB-6CEC-4E0E-B73D-323E01CE2E49}" presName="parTxOnly" presStyleLbl="node1" presStyleIdx="3" presStyleCnt="5" custLinFactNeighborX="1718" custLinFactNeighborY="-6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4B2D8-C2A7-4A8D-8A40-2E071F5DC657}" type="pres">
      <dgm:prSet presAssocID="{F2EE4B49-983D-4832-9760-8C0399E149FD}" presName="parTxOnlySpace" presStyleCnt="0"/>
      <dgm:spPr/>
    </dgm:pt>
    <dgm:pt modelId="{B2B987AF-F751-43D1-BBBC-D7CD828EB6E0}" type="pres">
      <dgm:prSet presAssocID="{D1716906-C0CC-4B70-BED5-FA1CC6F4A2B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198F3-90F9-4232-A6D5-995134F881AA}" srcId="{D3A5C6D0-CAFF-4768-BFF6-FAA25B7F623C}" destId="{0F217DCB-14C7-44A3-B055-E53A7FF50C1F}" srcOrd="1" destOrd="0" parTransId="{50520B63-876D-4E55-A663-34BED62EF9AA}" sibTransId="{F7635D14-7B58-4A1A-9B0E-D146711B0625}"/>
    <dgm:cxn modelId="{EA185196-55F8-48F3-AF77-4169C1A7A8A5}" srcId="{D3A5C6D0-CAFF-4768-BFF6-FAA25B7F623C}" destId="{EB9A798E-F529-4503-8AF3-59D02C93E3A4}" srcOrd="2" destOrd="0" parTransId="{32D0F5D6-9971-4CD4-9EB8-44B03CD2192A}" sibTransId="{DDB85794-B2A4-407E-B9C8-AFA824D8C907}"/>
    <dgm:cxn modelId="{861CBD63-2515-4B1E-BE0B-12D0D5D55289}" srcId="{D3A5C6D0-CAFF-4768-BFF6-FAA25B7F623C}" destId="{D1716906-C0CC-4B70-BED5-FA1CC6F4A2BD}" srcOrd="4" destOrd="0" parTransId="{CF045C2D-422B-42E2-A2C3-344A85A88EFB}" sibTransId="{1B1F05D2-A69B-470A-B7B9-189133B65782}"/>
    <dgm:cxn modelId="{8D1E7473-F2E3-469D-A04A-95F26E66BF43}" type="presOf" srcId="{D1716906-C0CC-4B70-BED5-FA1CC6F4A2BD}" destId="{B2B987AF-F751-43D1-BBBC-D7CD828EB6E0}" srcOrd="0" destOrd="0" presId="urn:microsoft.com/office/officeart/2005/8/layout/chevron1"/>
    <dgm:cxn modelId="{400D683E-A647-4D11-8FE7-68226AC66192}" srcId="{D3A5C6D0-CAFF-4768-BFF6-FAA25B7F623C}" destId="{A6F81EB3-04D7-4FD7-8EC0-E0F428CDC7D6}" srcOrd="0" destOrd="0" parTransId="{706CF9B0-6484-45AE-A0D2-688E3FAD9A82}" sibTransId="{5DBCFA77-4082-4326-A03F-4D131C0192B3}"/>
    <dgm:cxn modelId="{B9B58986-56A3-495B-96C6-B6C175D8F9DD}" type="presOf" srcId="{EB9A798E-F529-4503-8AF3-59D02C93E3A4}" destId="{EC38B675-9A6D-491B-9E74-3C3D4D255603}" srcOrd="0" destOrd="0" presId="urn:microsoft.com/office/officeart/2005/8/layout/chevron1"/>
    <dgm:cxn modelId="{F56A2EDF-66AF-4850-82CA-1EED08C67D99}" type="presOf" srcId="{0F217DCB-14C7-44A3-B055-E53A7FF50C1F}" destId="{B8542CCD-F876-4199-8DB8-25E93F53CF40}" srcOrd="0" destOrd="0" presId="urn:microsoft.com/office/officeart/2005/8/layout/chevron1"/>
    <dgm:cxn modelId="{1E11AD65-FEEE-4631-8E04-D291A8185E5C}" srcId="{D3A5C6D0-CAFF-4768-BFF6-FAA25B7F623C}" destId="{4A122ABB-6CEC-4E0E-B73D-323E01CE2E49}" srcOrd="3" destOrd="0" parTransId="{BEE5AE60-3ABA-4DA1-831A-7026669C74F5}" sibTransId="{F2EE4B49-983D-4832-9760-8C0399E149FD}"/>
    <dgm:cxn modelId="{8BBC1873-9114-475E-901E-7D64611FF311}" type="presOf" srcId="{A6F81EB3-04D7-4FD7-8EC0-E0F428CDC7D6}" destId="{8E53468B-3838-46F4-A7B9-69326CFC188C}" srcOrd="0" destOrd="0" presId="urn:microsoft.com/office/officeart/2005/8/layout/chevron1"/>
    <dgm:cxn modelId="{D18CA281-1E5D-45DA-9FF1-FB7A14C916F4}" type="presOf" srcId="{4A122ABB-6CEC-4E0E-B73D-323E01CE2E49}" destId="{24E1B041-148A-49F2-85CF-60E96E8F68E3}" srcOrd="0" destOrd="0" presId="urn:microsoft.com/office/officeart/2005/8/layout/chevron1"/>
    <dgm:cxn modelId="{534A4D50-4346-44B3-8B78-FCAFA6138A74}" type="presOf" srcId="{D3A5C6D0-CAFF-4768-BFF6-FAA25B7F623C}" destId="{7C8E1464-4742-4B9F-ACDF-BABE1DAB9BE2}" srcOrd="0" destOrd="0" presId="urn:microsoft.com/office/officeart/2005/8/layout/chevron1"/>
    <dgm:cxn modelId="{F304F4BD-A6B8-4F83-8F77-9D4D392CB6DD}" type="presParOf" srcId="{7C8E1464-4742-4B9F-ACDF-BABE1DAB9BE2}" destId="{8E53468B-3838-46F4-A7B9-69326CFC188C}" srcOrd="0" destOrd="0" presId="urn:microsoft.com/office/officeart/2005/8/layout/chevron1"/>
    <dgm:cxn modelId="{B980D399-ED86-4ED8-9ACC-693CA1018201}" type="presParOf" srcId="{7C8E1464-4742-4B9F-ACDF-BABE1DAB9BE2}" destId="{EE5B7CC6-38C5-459F-B096-56A81D5B2269}" srcOrd="1" destOrd="0" presId="urn:microsoft.com/office/officeart/2005/8/layout/chevron1"/>
    <dgm:cxn modelId="{6729A008-69D2-4437-8664-516145FD6E8F}" type="presParOf" srcId="{7C8E1464-4742-4B9F-ACDF-BABE1DAB9BE2}" destId="{B8542CCD-F876-4199-8DB8-25E93F53CF40}" srcOrd="2" destOrd="0" presId="urn:microsoft.com/office/officeart/2005/8/layout/chevron1"/>
    <dgm:cxn modelId="{8B2AC43C-9989-4566-86AC-9EF8F5BC38EB}" type="presParOf" srcId="{7C8E1464-4742-4B9F-ACDF-BABE1DAB9BE2}" destId="{4AD15D64-0BD8-4D07-A814-3C92947D96AC}" srcOrd="3" destOrd="0" presId="urn:microsoft.com/office/officeart/2005/8/layout/chevron1"/>
    <dgm:cxn modelId="{95FF15CB-2617-43A6-A8BC-AD04D5125CAF}" type="presParOf" srcId="{7C8E1464-4742-4B9F-ACDF-BABE1DAB9BE2}" destId="{EC38B675-9A6D-491B-9E74-3C3D4D255603}" srcOrd="4" destOrd="0" presId="urn:microsoft.com/office/officeart/2005/8/layout/chevron1"/>
    <dgm:cxn modelId="{CD040CD1-4448-4700-8DD2-00A2A4B822A8}" type="presParOf" srcId="{7C8E1464-4742-4B9F-ACDF-BABE1DAB9BE2}" destId="{3AC916C4-3F64-482A-A6EA-D362A870FE10}" srcOrd="5" destOrd="0" presId="urn:microsoft.com/office/officeart/2005/8/layout/chevron1"/>
    <dgm:cxn modelId="{AAF2E8DB-3DC6-402E-8CFD-92EB43A60073}" type="presParOf" srcId="{7C8E1464-4742-4B9F-ACDF-BABE1DAB9BE2}" destId="{24E1B041-148A-49F2-85CF-60E96E8F68E3}" srcOrd="6" destOrd="0" presId="urn:microsoft.com/office/officeart/2005/8/layout/chevron1"/>
    <dgm:cxn modelId="{C449506C-6B65-4F92-A899-203FDD54C195}" type="presParOf" srcId="{7C8E1464-4742-4B9F-ACDF-BABE1DAB9BE2}" destId="{D3D4B2D8-C2A7-4A8D-8A40-2E071F5DC657}" srcOrd="7" destOrd="0" presId="urn:microsoft.com/office/officeart/2005/8/layout/chevron1"/>
    <dgm:cxn modelId="{4EFD0CB6-857D-4504-A982-FC00220D7821}" type="presParOf" srcId="{7C8E1464-4742-4B9F-ACDF-BABE1DAB9BE2}" destId="{B2B987AF-F751-43D1-BBBC-D7CD828EB6E0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912EF-3D31-4755-8E22-67B8E46A78E7}" type="doc">
      <dgm:prSet loTypeId="urn:microsoft.com/office/officeart/2005/8/layout/list1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95B1AD1B-7D4C-4BA2-A54F-AE833D86E26F}">
      <dgm:prSet phldrT="[Текст]" custT="1"/>
      <dgm:spPr/>
      <dgm:t>
        <a:bodyPr/>
        <a:lstStyle/>
        <a:p>
          <a:r>
            <a:rPr lang="ru-RU" sz="1800" dirty="0" smtClean="0"/>
            <a:t>Апробация успешных практик реализации ФГОС в ОУ города с экспертно-методическим сопровождением командами пилотных школ</a:t>
          </a:r>
          <a:endParaRPr lang="ru-RU" sz="1800" dirty="0"/>
        </a:p>
      </dgm:t>
    </dgm:pt>
    <dgm:pt modelId="{5E6CBBEE-43BC-44D1-89E6-50ADE5F581BC}" type="parTrans" cxnId="{DD21D560-14B4-412D-B9E5-CB09474F2577}">
      <dgm:prSet/>
      <dgm:spPr/>
      <dgm:t>
        <a:bodyPr/>
        <a:lstStyle/>
        <a:p>
          <a:endParaRPr lang="ru-RU" sz="1800"/>
        </a:p>
      </dgm:t>
    </dgm:pt>
    <dgm:pt modelId="{7145FDEA-B6AC-45A2-83AE-6E92154E0EB0}" type="sibTrans" cxnId="{DD21D560-14B4-412D-B9E5-CB09474F2577}">
      <dgm:prSet/>
      <dgm:spPr/>
      <dgm:t>
        <a:bodyPr/>
        <a:lstStyle/>
        <a:p>
          <a:endParaRPr lang="ru-RU" sz="1800"/>
        </a:p>
      </dgm:t>
    </dgm:pt>
    <dgm:pt modelId="{933C8A38-DBED-4D0B-B640-E645DDBF66CE}">
      <dgm:prSet phldrT="[Текст]" custT="1"/>
      <dgm:spPr/>
      <dgm:t>
        <a:bodyPr/>
        <a:lstStyle/>
        <a:p>
          <a:r>
            <a:rPr lang="ru-RU" sz="1800" dirty="0" smtClean="0"/>
            <a:t>Выездные курсы ПК на территории города «Система оценивания результатов освоения ОП», «Проектирование деятельности ОУ в условиях перехода на ФГОС ООО» </a:t>
          </a:r>
          <a:endParaRPr lang="ru-RU" sz="1800" dirty="0"/>
        </a:p>
      </dgm:t>
    </dgm:pt>
    <dgm:pt modelId="{D8E267FF-D8CE-4C64-88B4-5E2E0791BED6}" type="parTrans" cxnId="{12592257-6EAE-4B86-B1D7-C1275F86F51C}">
      <dgm:prSet/>
      <dgm:spPr/>
      <dgm:t>
        <a:bodyPr/>
        <a:lstStyle/>
        <a:p>
          <a:endParaRPr lang="ru-RU" sz="1800"/>
        </a:p>
      </dgm:t>
    </dgm:pt>
    <dgm:pt modelId="{7DF06D9C-CE34-4BF9-ABB4-DA7B31471E97}" type="sibTrans" cxnId="{12592257-6EAE-4B86-B1D7-C1275F86F51C}">
      <dgm:prSet/>
      <dgm:spPr/>
      <dgm:t>
        <a:bodyPr/>
        <a:lstStyle/>
        <a:p>
          <a:endParaRPr lang="ru-RU" sz="1800"/>
        </a:p>
      </dgm:t>
    </dgm:pt>
    <dgm:pt modelId="{3507528D-B1F5-4D79-A9D7-D480C402F047}">
      <dgm:prSet phldrT="[Текст]" custT="1"/>
      <dgm:spPr/>
      <dgm:t>
        <a:bodyPr/>
        <a:lstStyle/>
        <a:p>
          <a:r>
            <a:rPr lang="ru-RU" sz="1800" dirty="0" smtClean="0"/>
            <a:t>Деятельность городских базовых (методических) площадок по совершенствованию критериев оценивания </a:t>
          </a:r>
          <a:r>
            <a:rPr lang="ru-RU" sz="1800" dirty="0" err="1" smtClean="0"/>
            <a:t>метапредметных</a:t>
          </a:r>
          <a:r>
            <a:rPr lang="ru-RU" sz="1800" dirty="0" smtClean="0"/>
            <a:t> умений, индивидуальных образовательных достижений; преемственности ОП по уровням образования</a:t>
          </a:r>
          <a:endParaRPr lang="ru-RU" sz="1800" dirty="0"/>
        </a:p>
      </dgm:t>
    </dgm:pt>
    <dgm:pt modelId="{639338FC-A7A1-4C50-8D99-8EFA5F78D499}" type="parTrans" cxnId="{2693F171-FB23-4913-BD6B-D52E76F76CDA}">
      <dgm:prSet/>
      <dgm:spPr/>
      <dgm:t>
        <a:bodyPr/>
        <a:lstStyle/>
        <a:p>
          <a:endParaRPr lang="ru-RU" sz="1800"/>
        </a:p>
      </dgm:t>
    </dgm:pt>
    <dgm:pt modelId="{E0F43978-C136-4C05-9644-3DEB92175A9B}" type="sibTrans" cxnId="{2693F171-FB23-4913-BD6B-D52E76F76CDA}">
      <dgm:prSet/>
      <dgm:spPr/>
      <dgm:t>
        <a:bodyPr/>
        <a:lstStyle/>
        <a:p>
          <a:endParaRPr lang="ru-RU" sz="1800"/>
        </a:p>
      </dgm:t>
    </dgm:pt>
    <dgm:pt modelId="{4AC472FA-B374-4CE4-BE92-9A8768BE374B}" type="pres">
      <dgm:prSet presAssocID="{0B2912EF-3D31-4755-8E22-67B8E46A78E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D7FDA6-72FB-4080-B2D7-21E57682FC0A}" type="pres">
      <dgm:prSet presAssocID="{95B1AD1B-7D4C-4BA2-A54F-AE833D86E26F}" presName="parentLin" presStyleCnt="0"/>
      <dgm:spPr/>
    </dgm:pt>
    <dgm:pt modelId="{54F37013-98D1-458E-82CF-9CEA49F23B39}" type="pres">
      <dgm:prSet presAssocID="{95B1AD1B-7D4C-4BA2-A54F-AE833D86E26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1EA77A4-2494-4FF5-9445-653691CE523D}" type="pres">
      <dgm:prSet presAssocID="{95B1AD1B-7D4C-4BA2-A54F-AE833D86E26F}" presName="parentText" presStyleLbl="node1" presStyleIdx="0" presStyleCnt="3" custScaleX="1307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442F7-BF34-4CEF-8A10-27FC8BD25590}" type="pres">
      <dgm:prSet presAssocID="{95B1AD1B-7D4C-4BA2-A54F-AE833D86E26F}" presName="negativeSpace" presStyleCnt="0"/>
      <dgm:spPr/>
    </dgm:pt>
    <dgm:pt modelId="{ADBFD97B-58FD-4AF5-96C7-5D1312FEB44C}" type="pres">
      <dgm:prSet presAssocID="{95B1AD1B-7D4C-4BA2-A54F-AE833D86E26F}" presName="childText" presStyleLbl="conFgAcc1" presStyleIdx="0" presStyleCnt="3">
        <dgm:presLayoutVars>
          <dgm:bulletEnabled val="1"/>
        </dgm:presLayoutVars>
      </dgm:prSet>
      <dgm:spPr/>
    </dgm:pt>
    <dgm:pt modelId="{27837EBA-FB55-424D-82F3-C71F88A882CF}" type="pres">
      <dgm:prSet presAssocID="{7145FDEA-B6AC-45A2-83AE-6E92154E0EB0}" presName="spaceBetweenRectangles" presStyleCnt="0"/>
      <dgm:spPr/>
    </dgm:pt>
    <dgm:pt modelId="{6BCDB18F-09AD-42C2-84E6-58D969C1F517}" type="pres">
      <dgm:prSet presAssocID="{933C8A38-DBED-4D0B-B640-E645DDBF66CE}" presName="parentLin" presStyleCnt="0"/>
      <dgm:spPr/>
    </dgm:pt>
    <dgm:pt modelId="{98C9EB2F-53CB-4634-9D19-4ABF706ED983}" type="pres">
      <dgm:prSet presAssocID="{933C8A38-DBED-4D0B-B640-E645DDBF66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E906FA6-5BF4-4EF9-BCAE-349C28F1A15B}" type="pres">
      <dgm:prSet presAssocID="{933C8A38-DBED-4D0B-B640-E645DDBF66CE}" presName="parentText" presStyleLbl="node1" presStyleIdx="1" presStyleCnt="3" custScaleX="1305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B7898-3681-4AC3-8999-23538BA90C4F}" type="pres">
      <dgm:prSet presAssocID="{933C8A38-DBED-4D0B-B640-E645DDBF66CE}" presName="negativeSpace" presStyleCnt="0"/>
      <dgm:spPr/>
    </dgm:pt>
    <dgm:pt modelId="{0C929E19-372E-4092-80FD-E8311F5E65B8}" type="pres">
      <dgm:prSet presAssocID="{933C8A38-DBED-4D0B-B640-E645DDBF66CE}" presName="childText" presStyleLbl="conFgAcc1" presStyleIdx="1" presStyleCnt="3">
        <dgm:presLayoutVars>
          <dgm:bulletEnabled val="1"/>
        </dgm:presLayoutVars>
      </dgm:prSet>
      <dgm:spPr/>
    </dgm:pt>
    <dgm:pt modelId="{CFDA01BF-CA69-4CED-B7D5-0E60EC8ACBD3}" type="pres">
      <dgm:prSet presAssocID="{7DF06D9C-CE34-4BF9-ABB4-DA7B31471E97}" presName="spaceBetweenRectangles" presStyleCnt="0"/>
      <dgm:spPr/>
    </dgm:pt>
    <dgm:pt modelId="{EBED45AE-EF37-4CC0-9AF9-A4229D37BE51}" type="pres">
      <dgm:prSet presAssocID="{3507528D-B1F5-4D79-A9D7-D480C402F047}" presName="parentLin" presStyleCnt="0"/>
      <dgm:spPr/>
    </dgm:pt>
    <dgm:pt modelId="{4B043E10-1FA9-4C1D-AB56-6A022B84437D}" type="pres">
      <dgm:prSet presAssocID="{3507528D-B1F5-4D79-A9D7-D480C402F04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C168177-73FA-4B2D-B0A6-0C716407DFBD}" type="pres">
      <dgm:prSet presAssocID="{3507528D-B1F5-4D79-A9D7-D480C402F047}" presName="parentText" presStyleLbl="node1" presStyleIdx="2" presStyleCnt="3" custScaleX="1313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B45C2-E413-4615-B731-6527D0683D84}" type="pres">
      <dgm:prSet presAssocID="{3507528D-B1F5-4D79-A9D7-D480C402F047}" presName="negativeSpace" presStyleCnt="0"/>
      <dgm:spPr/>
    </dgm:pt>
    <dgm:pt modelId="{3DC8FDB1-169E-4027-B27A-DEF0DD5B1AF1}" type="pres">
      <dgm:prSet presAssocID="{3507528D-B1F5-4D79-A9D7-D480C402F0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D21D560-14B4-412D-B9E5-CB09474F2577}" srcId="{0B2912EF-3D31-4755-8E22-67B8E46A78E7}" destId="{95B1AD1B-7D4C-4BA2-A54F-AE833D86E26F}" srcOrd="0" destOrd="0" parTransId="{5E6CBBEE-43BC-44D1-89E6-50ADE5F581BC}" sibTransId="{7145FDEA-B6AC-45A2-83AE-6E92154E0EB0}"/>
    <dgm:cxn modelId="{A5BA956E-D059-483E-8131-1DF031071855}" type="presOf" srcId="{3507528D-B1F5-4D79-A9D7-D480C402F047}" destId="{4B043E10-1FA9-4C1D-AB56-6A022B84437D}" srcOrd="0" destOrd="0" presId="urn:microsoft.com/office/officeart/2005/8/layout/list1"/>
    <dgm:cxn modelId="{C69EE785-FFA4-446B-B70B-7CF49CD98E43}" type="presOf" srcId="{3507528D-B1F5-4D79-A9D7-D480C402F047}" destId="{8C168177-73FA-4B2D-B0A6-0C716407DFBD}" srcOrd="1" destOrd="0" presId="urn:microsoft.com/office/officeart/2005/8/layout/list1"/>
    <dgm:cxn modelId="{4A760048-E1F2-44AC-92D7-DCA77B90697D}" type="presOf" srcId="{95B1AD1B-7D4C-4BA2-A54F-AE833D86E26F}" destId="{81EA77A4-2494-4FF5-9445-653691CE523D}" srcOrd="1" destOrd="0" presId="urn:microsoft.com/office/officeart/2005/8/layout/list1"/>
    <dgm:cxn modelId="{42859E74-8B08-44E4-A51B-B39F565E822F}" type="presOf" srcId="{933C8A38-DBED-4D0B-B640-E645DDBF66CE}" destId="{2E906FA6-5BF4-4EF9-BCAE-349C28F1A15B}" srcOrd="1" destOrd="0" presId="urn:microsoft.com/office/officeart/2005/8/layout/list1"/>
    <dgm:cxn modelId="{12592257-6EAE-4B86-B1D7-C1275F86F51C}" srcId="{0B2912EF-3D31-4755-8E22-67B8E46A78E7}" destId="{933C8A38-DBED-4D0B-B640-E645DDBF66CE}" srcOrd="1" destOrd="0" parTransId="{D8E267FF-D8CE-4C64-88B4-5E2E0791BED6}" sibTransId="{7DF06D9C-CE34-4BF9-ABB4-DA7B31471E97}"/>
    <dgm:cxn modelId="{56D85D96-B15C-4BB9-B6CF-F6B53E9C971C}" type="presOf" srcId="{95B1AD1B-7D4C-4BA2-A54F-AE833D86E26F}" destId="{54F37013-98D1-458E-82CF-9CEA49F23B39}" srcOrd="0" destOrd="0" presId="urn:microsoft.com/office/officeart/2005/8/layout/list1"/>
    <dgm:cxn modelId="{AB22C85F-3E01-4D4A-A4B5-060985F8FCE3}" type="presOf" srcId="{933C8A38-DBED-4D0B-B640-E645DDBF66CE}" destId="{98C9EB2F-53CB-4634-9D19-4ABF706ED983}" srcOrd="0" destOrd="0" presId="urn:microsoft.com/office/officeart/2005/8/layout/list1"/>
    <dgm:cxn modelId="{2693F171-FB23-4913-BD6B-D52E76F76CDA}" srcId="{0B2912EF-3D31-4755-8E22-67B8E46A78E7}" destId="{3507528D-B1F5-4D79-A9D7-D480C402F047}" srcOrd="2" destOrd="0" parTransId="{639338FC-A7A1-4C50-8D99-8EFA5F78D499}" sibTransId="{E0F43978-C136-4C05-9644-3DEB92175A9B}"/>
    <dgm:cxn modelId="{607660AD-4A1C-42C6-9312-E4232ACD1033}" type="presOf" srcId="{0B2912EF-3D31-4755-8E22-67B8E46A78E7}" destId="{4AC472FA-B374-4CE4-BE92-9A8768BE374B}" srcOrd="0" destOrd="0" presId="urn:microsoft.com/office/officeart/2005/8/layout/list1"/>
    <dgm:cxn modelId="{F38B74AC-B0E8-422B-9303-E0346515D655}" type="presParOf" srcId="{4AC472FA-B374-4CE4-BE92-9A8768BE374B}" destId="{2BD7FDA6-72FB-4080-B2D7-21E57682FC0A}" srcOrd="0" destOrd="0" presId="urn:microsoft.com/office/officeart/2005/8/layout/list1"/>
    <dgm:cxn modelId="{ADDA6897-85BC-4A08-9A56-2369E5CBCC31}" type="presParOf" srcId="{2BD7FDA6-72FB-4080-B2D7-21E57682FC0A}" destId="{54F37013-98D1-458E-82CF-9CEA49F23B39}" srcOrd="0" destOrd="0" presId="urn:microsoft.com/office/officeart/2005/8/layout/list1"/>
    <dgm:cxn modelId="{BA34750A-E3EC-41A7-9794-88DED6D44F22}" type="presParOf" srcId="{2BD7FDA6-72FB-4080-B2D7-21E57682FC0A}" destId="{81EA77A4-2494-4FF5-9445-653691CE523D}" srcOrd="1" destOrd="0" presId="urn:microsoft.com/office/officeart/2005/8/layout/list1"/>
    <dgm:cxn modelId="{D0B1E4D3-46A8-4C27-B635-2CBACD8FD86F}" type="presParOf" srcId="{4AC472FA-B374-4CE4-BE92-9A8768BE374B}" destId="{FC6442F7-BF34-4CEF-8A10-27FC8BD25590}" srcOrd="1" destOrd="0" presId="urn:microsoft.com/office/officeart/2005/8/layout/list1"/>
    <dgm:cxn modelId="{BA35EB6D-A7B0-4911-AC41-CEADF5AD1B6D}" type="presParOf" srcId="{4AC472FA-B374-4CE4-BE92-9A8768BE374B}" destId="{ADBFD97B-58FD-4AF5-96C7-5D1312FEB44C}" srcOrd="2" destOrd="0" presId="urn:microsoft.com/office/officeart/2005/8/layout/list1"/>
    <dgm:cxn modelId="{AE1755E2-D0B3-41A0-ACDF-65DFBF299557}" type="presParOf" srcId="{4AC472FA-B374-4CE4-BE92-9A8768BE374B}" destId="{27837EBA-FB55-424D-82F3-C71F88A882CF}" srcOrd="3" destOrd="0" presId="urn:microsoft.com/office/officeart/2005/8/layout/list1"/>
    <dgm:cxn modelId="{84D79E66-A17C-4D1A-B5B9-AA0DF7B7A5F4}" type="presParOf" srcId="{4AC472FA-B374-4CE4-BE92-9A8768BE374B}" destId="{6BCDB18F-09AD-42C2-84E6-58D969C1F517}" srcOrd="4" destOrd="0" presId="urn:microsoft.com/office/officeart/2005/8/layout/list1"/>
    <dgm:cxn modelId="{7AFA35E4-CBBF-4E8F-9F71-510FA2460D52}" type="presParOf" srcId="{6BCDB18F-09AD-42C2-84E6-58D969C1F517}" destId="{98C9EB2F-53CB-4634-9D19-4ABF706ED983}" srcOrd="0" destOrd="0" presId="urn:microsoft.com/office/officeart/2005/8/layout/list1"/>
    <dgm:cxn modelId="{FE9AFCD3-13F7-4F59-8CEA-C58455ADEB33}" type="presParOf" srcId="{6BCDB18F-09AD-42C2-84E6-58D969C1F517}" destId="{2E906FA6-5BF4-4EF9-BCAE-349C28F1A15B}" srcOrd="1" destOrd="0" presId="urn:microsoft.com/office/officeart/2005/8/layout/list1"/>
    <dgm:cxn modelId="{C13613F3-D623-4E7D-98CB-6503C9925F71}" type="presParOf" srcId="{4AC472FA-B374-4CE4-BE92-9A8768BE374B}" destId="{976B7898-3681-4AC3-8999-23538BA90C4F}" srcOrd="5" destOrd="0" presId="urn:microsoft.com/office/officeart/2005/8/layout/list1"/>
    <dgm:cxn modelId="{FB01E67E-FC8A-4BA1-8920-874330234625}" type="presParOf" srcId="{4AC472FA-B374-4CE4-BE92-9A8768BE374B}" destId="{0C929E19-372E-4092-80FD-E8311F5E65B8}" srcOrd="6" destOrd="0" presId="urn:microsoft.com/office/officeart/2005/8/layout/list1"/>
    <dgm:cxn modelId="{7E92CDD2-D659-4894-9861-8CD5CE8F0594}" type="presParOf" srcId="{4AC472FA-B374-4CE4-BE92-9A8768BE374B}" destId="{CFDA01BF-CA69-4CED-B7D5-0E60EC8ACBD3}" srcOrd="7" destOrd="0" presId="urn:microsoft.com/office/officeart/2005/8/layout/list1"/>
    <dgm:cxn modelId="{54B9FB0B-0195-4CA4-870C-35183A92A5EA}" type="presParOf" srcId="{4AC472FA-B374-4CE4-BE92-9A8768BE374B}" destId="{EBED45AE-EF37-4CC0-9AF9-A4229D37BE51}" srcOrd="8" destOrd="0" presId="urn:microsoft.com/office/officeart/2005/8/layout/list1"/>
    <dgm:cxn modelId="{A4CF8B35-AE60-471D-A861-9AA1433D572F}" type="presParOf" srcId="{EBED45AE-EF37-4CC0-9AF9-A4229D37BE51}" destId="{4B043E10-1FA9-4C1D-AB56-6A022B84437D}" srcOrd="0" destOrd="0" presId="urn:microsoft.com/office/officeart/2005/8/layout/list1"/>
    <dgm:cxn modelId="{7C82EA82-6936-4992-8ED3-D4E538CD37A1}" type="presParOf" srcId="{EBED45AE-EF37-4CC0-9AF9-A4229D37BE51}" destId="{8C168177-73FA-4B2D-B0A6-0C716407DFBD}" srcOrd="1" destOrd="0" presId="urn:microsoft.com/office/officeart/2005/8/layout/list1"/>
    <dgm:cxn modelId="{50CCC6D9-616F-45CF-A569-3518C3B5A7E8}" type="presParOf" srcId="{4AC472FA-B374-4CE4-BE92-9A8768BE374B}" destId="{870B45C2-E413-4615-B731-6527D0683D84}" srcOrd="9" destOrd="0" presId="urn:microsoft.com/office/officeart/2005/8/layout/list1"/>
    <dgm:cxn modelId="{88E38710-B41C-4FB2-9C62-6884C261A7E0}" type="presParOf" srcId="{4AC472FA-B374-4CE4-BE92-9A8768BE374B}" destId="{3DC8FDB1-169E-4027-B27A-DEF0DD5B1AF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C9713F-C70B-4FCE-8050-26021E7D0E3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6AA3047-6C63-420B-806E-98C6AEE2CCA2}">
      <dgm:prSet phldrT="[Текст]" custT="1"/>
      <dgm:spPr>
        <a:solidFill>
          <a:srgbClr val="BEF2BF">
            <a:alpha val="90000"/>
          </a:srgbClr>
        </a:soli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уровень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ФГОС через внедрение комплекса технологий ОС в массовую практику начальной и основной школы (МБОУ «СОШ №1»)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5A5512-6250-4DAF-8447-7FE1DA0BFCDE}" type="parTrans" cxnId="{B11972FF-5953-4825-A792-02BAFEB3079D}">
      <dgm:prSet/>
      <dgm:spPr/>
      <dgm:t>
        <a:bodyPr/>
        <a:lstStyle/>
        <a:p>
          <a:endParaRPr lang="ru-RU"/>
        </a:p>
      </dgm:t>
    </dgm:pt>
    <dgm:pt modelId="{A1BC4199-F3C0-4B4B-B6ED-B11A50FD88F1}" type="sibTrans" cxnId="{B11972FF-5953-4825-A792-02BAFEB3079D}">
      <dgm:prSet/>
      <dgm:spPr/>
      <dgm:t>
        <a:bodyPr/>
        <a:lstStyle/>
        <a:p>
          <a:endParaRPr lang="ru-RU"/>
        </a:p>
      </dgm:t>
    </dgm:pt>
    <dgm:pt modelId="{F4F77891-ED82-443C-885C-A0E949C8BF71}">
      <dgm:prSet phldrT="[Текст]" custT="1"/>
      <dgm:spPr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>
          <a:solidFill>
            <a:srgbClr val="FF4B4B"/>
          </a:solidFill>
        </a:ln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уровень</a:t>
          </a: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Пилотные школы ФГОС НОО, ООО, СОО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DAE0FF-10D1-43DD-8AF4-55067761AE1A}" type="parTrans" cxnId="{86A9A62F-54FB-4C3F-98E8-CF1AE848CBF2}">
      <dgm:prSet/>
      <dgm:spPr/>
      <dgm:t>
        <a:bodyPr/>
        <a:lstStyle/>
        <a:p>
          <a:endParaRPr lang="ru-RU"/>
        </a:p>
      </dgm:t>
    </dgm:pt>
    <dgm:pt modelId="{59A749FB-1A57-4B0B-8313-6C07BB753A95}" type="sibTrans" cxnId="{86A9A62F-54FB-4C3F-98E8-CF1AE848CBF2}">
      <dgm:prSet/>
      <dgm:spPr/>
      <dgm:t>
        <a:bodyPr/>
        <a:lstStyle/>
        <a:p>
          <a:endParaRPr lang="ru-RU"/>
        </a:p>
      </dgm:t>
    </dgm:pt>
    <dgm:pt modelId="{16C1CB57-6480-4464-AE79-14A24CCDA098}">
      <dgm:prSet phldrT="[Текст]" custT="1"/>
      <dgm:spPr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>
          <a:solidFill>
            <a:srgbClr val="00B0F0"/>
          </a:solidFill>
        </a:ln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уровень</a:t>
          </a:r>
        </a:p>
        <a:p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Подпроекты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ОО в рамках стратегии развития образования города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A8675-7B5D-47F4-A118-CEA2D0EE23BF}" type="parTrans" cxnId="{A746B4AB-B726-426B-A860-77DACF9E5A1D}">
      <dgm:prSet/>
      <dgm:spPr/>
      <dgm:t>
        <a:bodyPr/>
        <a:lstStyle/>
        <a:p>
          <a:endParaRPr lang="ru-RU"/>
        </a:p>
      </dgm:t>
    </dgm:pt>
    <dgm:pt modelId="{A2376C8D-9E24-4772-9F0A-F0491ECB3CA0}" type="sibTrans" cxnId="{A746B4AB-B726-426B-A860-77DACF9E5A1D}">
      <dgm:prSet/>
      <dgm:spPr/>
      <dgm:t>
        <a:bodyPr/>
        <a:lstStyle/>
        <a:p>
          <a:endParaRPr lang="ru-RU"/>
        </a:p>
      </dgm:t>
    </dgm:pt>
    <dgm:pt modelId="{33429FAD-88C4-4367-A621-AC748FA62B34}" type="pres">
      <dgm:prSet presAssocID="{9BC9713F-C70B-4FCE-8050-26021E7D0E35}" presName="compositeShape" presStyleCnt="0">
        <dgm:presLayoutVars>
          <dgm:dir/>
          <dgm:resizeHandles/>
        </dgm:presLayoutVars>
      </dgm:prSet>
      <dgm:spPr/>
    </dgm:pt>
    <dgm:pt modelId="{D2B560A6-D38B-4E2A-A4D3-82F3210F2AFA}" type="pres">
      <dgm:prSet presAssocID="{9BC9713F-C70B-4FCE-8050-26021E7D0E35}" presName="pyramid" presStyleLbl="node1" presStyleIdx="0" presStyleCnt="1"/>
      <dgm:spPr>
        <a:solidFill>
          <a:srgbClr val="FFE09C"/>
        </a:solidFill>
        <a:ln>
          <a:solidFill>
            <a:srgbClr val="FFBD29"/>
          </a:solidFill>
        </a:ln>
      </dgm:spPr>
    </dgm:pt>
    <dgm:pt modelId="{A9105DD8-2B1B-44E7-AEC5-696CADD8A9C4}" type="pres">
      <dgm:prSet presAssocID="{9BC9713F-C70B-4FCE-8050-26021E7D0E35}" presName="theList" presStyleCnt="0"/>
      <dgm:spPr/>
    </dgm:pt>
    <dgm:pt modelId="{9A372E1B-0DF8-43BF-A3FA-78280CAEB857}" type="pres">
      <dgm:prSet presAssocID="{D6AA3047-6C63-420B-806E-98C6AEE2CCA2}" presName="aNode" presStyleLbl="fgAcc1" presStyleIdx="0" presStyleCnt="3" custScaleX="119722" custScaleY="122413" custLinFactY="-6924" custLinFactNeighborX="1440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4F809-C638-452E-87ED-71FCD4C4B5C9}" type="pres">
      <dgm:prSet presAssocID="{D6AA3047-6C63-420B-806E-98C6AEE2CCA2}" presName="aSpace" presStyleCnt="0"/>
      <dgm:spPr/>
    </dgm:pt>
    <dgm:pt modelId="{B0E3B609-92A0-4858-AC7E-E23F923EFD94}" type="pres">
      <dgm:prSet presAssocID="{F4F77891-ED82-443C-885C-A0E949C8BF71}" presName="aNode" presStyleLbl="fgAcc1" presStyleIdx="1" presStyleCnt="3" custScaleX="119723" custLinFactNeighborX="14404" custLinFactNeighborY="-22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70537-205F-4AE2-81D1-2A599E3AE19C}" type="pres">
      <dgm:prSet presAssocID="{F4F77891-ED82-443C-885C-A0E949C8BF71}" presName="aSpace" presStyleCnt="0"/>
      <dgm:spPr/>
    </dgm:pt>
    <dgm:pt modelId="{85BEAB67-9307-4409-A4D6-91CDB8F66A14}" type="pres">
      <dgm:prSet presAssocID="{16C1CB57-6480-4464-AE79-14A24CCDA098}" presName="aNode" presStyleLbl="fgAcc1" presStyleIdx="2" presStyleCnt="3" custScaleX="119695" custScaleY="106106" custLinFactY="2778" custLinFactNeighborX="1515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0FA6C-379E-4931-B127-CC2EC7E7452F}" type="pres">
      <dgm:prSet presAssocID="{16C1CB57-6480-4464-AE79-14A24CCDA098}" presName="aSpace" presStyleCnt="0"/>
      <dgm:spPr/>
    </dgm:pt>
  </dgm:ptLst>
  <dgm:cxnLst>
    <dgm:cxn modelId="{86A9A62F-54FB-4C3F-98E8-CF1AE848CBF2}" srcId="{9BC9713F-C70B-4FCE-8050-26021E7D0E35}" destId="{F4F77891-ED82-443C-885C-A0E949C8BF71}" srcOrd="1" destOrd="0" parTransId="{6DDAE0FF-10D1-43DD-8AF4-55067761AE1A}" sibTransId="{59A749FB-1A57-4B0B-8313-6C07BB753A95}"/>
    <dgm:cxn modelId="{2A56969C-3513-4E45-B59B-6F6D40D7023D}" type="presOf" srcId="{16C1CB57-6480-4464-AE79-14A24CCDA098}" destId="{85BEAB67-9307-4409-A4D6-91CDB8F66A14}" srcOrd="0" destOrd="0" presId="urn:microsoft.com/office/officeart/2005/8/layout/pyramid2"/>
    <dgm:cxn modelId="{A746B4AB-B726-426B-A860-77DACF9E5A1D}" srcId="{9BC9713F-C70B-4FCE-8050-26021E7D0E35}" destId="{16C1CB57-6480-4464-AE79-14A24CCDA098}" srcOrd="2" destOrd="0" parTransId="{F8FA8675-7B5D-47F4-A118-CEA2D0EE23BF}" sibTransId="{A2376C8D-9E24-4772-9F0A-F0491ECB3CA0}"/>
    <dgm:cxn modelId="{D79937FE-D419-4FAA-81E1-FC80E7E57DCF}" type="presOf" srcId="{9BC9713F-C70B-4FCE-8050-26021E7D0E35}" destId="{33429FAD-88C4-4367-A621-AC748FA62B34}" srcOrd="0" destOrd="0" presId="urn:microsoft.com/office/officeart/2005/8/layout/pyramid2"/>
    <dgm:cxn modelId="{19AE87AB-659D-4F33-8900-4053DF87349D}" type="presOf" srcId="{D6AA3047-6C63-420B-806E-98C6AEE2CCA2}" destId="{9A372E1B-0DF8-43BF-A3FA-78280CAEB857}" srcOrd="0" destOrd="0" presId="urn:microsoft.com/office/officeart/2005/8/layout/pyramid2"/>
    <dgm:cxn modelId="{B11972FF-5953-4825-A792-02BAFEB3079D}" srcId="{9BC9713F-C70B-4FCE-8050-26021E7D0E35}" destId="{D6AA3047-6C63-420B-806E-98C6AEE2CCA2}" srcOrd="0" destOrd="0" parTransId="{CD5A5512-6250-4DAF-8447-7FE1DA0BFCDE}" sibTransId="{A1BC4199-F3C0-4B4B-B6ED-B11A50FD88F1}"/>
    <dgm:cxn modelId="{E8B79E92-AABF-4AD5-916F-3A5A60760E35}" type="presOf" srcId="{F4F77891-ED82-443C-885C-A0E949C8BF71}" destId="{B0E3B609-92A0-4858-AC7E-E23F923EFD94}" srcOrd="0" destOrd="0" presId="urn:microsoft.com/office/officeart/2005/8/layout/pyramid2"/>
    <dgm:cxn modelId="{13F26CE9-7296-43D7-9035-E3A578977422}" type="presParOf" srcId="{33429FAD-88C4-4367-A621-AC748FA62B34}" destId="{D2B560A6-D38B-4E2A-A4D3-82F3210F2AFA}" srcOrd="0" destOrd="0" presId="urn:microsoft.com/office/officeart/2005/8/layout/pyramid2"/>
    <dgm:cxn modelId="{265FF764-EBED-4073-BD6C-9A848E1A8617}" type="presParOf" srcId="{33429FAD-88C4-4367-A621-AC748FA62B34}" destId="{A9105DD8-2B1B-44E7-AEC5-696CADD8A9C4}" srcOrd="1" destOrd="0" presId="urn:microsoft.com/office/officeart/2005/8/layout/pyramid2"/>
    <dgm:cxn modelId="{A15CD6E3-0920-48B7-9CBD-94BD93DD5634}" type="presParOf" srcId="{A9105DD8-2B1B-44E7-AEC5-696CADD8A9C4}" destId="{9A372E1B-0DF8-43BF-A3FA-78280CAEB857}" srcOrd="0" destOrd="0" presId="urn:microsoft.com/office/officeart/2005/8/layout/pyramid2"/>
    <dgm:cxn modelId="{89493FBA-0C31-4976-9A96-86C523869829}" type="presParOf" srcId="{A9105DD8-2B1B-44E7-AEC5-696CADD8A9C4}" destId="{FDF4F809-C638-452E-87ED-71FCD4C4B5C9}" srcOrd="1" destOrd="0" presId="urn:microsoft.com/office/officeart/2005/8/layout/pyramid2"/>
    <dgm:cxn modelId="{3886AFE8-47F9-4DEF-8938-46A38545C612}" type="presParOf" srcId="{A9105DD8-2B1B-44E7-AEC5-696CADD8A9C4}" destId="{B0E3B609-92A0-4858-AC7E-E23F923EFD94}" srcOrd="2" destOrd="0" presId="urn:microsoft.com/office/officeart/2005/8/layout/pyramid2"/>
    <dgm:cxn modelId="{4BCB5F50-1E5E-48EC-A89B-B25AEA0E22A0}" type="presParOf" srcId="{A9105DD8-2B1B-44E7-AEC5-696CADD8A9C4}" destId="{5EC70537-205F-4AE2-81D1-2A599E3AE19C}" srcOrd="3" destOrd="0" presId="urn:microsoft.com/office/officeart/2005/8/layout/pyramid2"/>
    <dgm:cxn modelId="{D11A79D1-F523-411F-8EFC-CFE36B22E596}" type="presParOf" srcId="{A9105DD8-2B1B-44E7-AEC5-696CADD8A9C4}" destId="{85BEAB67-9307-4409-A4D6-91CDB8F66A14}" srcOrd="4" destOrd="0" presId="urn:microsoft.com/office/officeart/2005/8/layout/pyramid2"/>
    <dgm:cxn modelId="{10584713-490E-45AA-BC53-4A4F92B2DDB0}" type="presParOf" srcId="{A9105DD8-2B1B-44E7-AEC5-696CADD8A9C4}" destId="{8930FA6C-379E-4931-B127-CC2EC7E745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E68DD1-B1BD-4CBB-8DC3-C6B115DD4D32}" type="doc">
      <dgm:prSet loTypeId="urn:microsoft.com/office/officeart/2005/8/layout/radial1" loCatId="relationship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90B8558-D44A-4EF6-A0B6-5FE5EF55B73F}">
      <dgm:prSet phldrT="[Текст]" custT="1"/>
      <dgm:spPr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>
          <a:solidFill>
            <a:srgbClr val="FF4B4B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МБУ «МИМЦ»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координация, сопровождение</a:t>
          </a:r>
        </a:p>
      </dgm:t>
    </dgm:pt>
    <dgm:pt modelId="{FFE4C33A-DF81-4486-92C7-D058E1211B77}" type="parTrans" cxnId="{C6643E94-76CF-41A0-802D-8B81A08B630C}">
      <dgm:prSet/>
      <dgm:spPr/>
      <dgm:t>
        <a:bodyPr/>
        <a:lstStyle/>
        <a:p>
          <a:endParaRPr lang="ru-RU"/>
        </a:p>
      </dgm:t>
    </dgm:pt>
    <dgm:pt modelId="{5B9834A6-10B6-43DC-B207-8287DA33C845}" type="sibTrans" cxnId="{C6643E94-76CF-41A0-802D-8B81A08B630C}">
      <dgm:prSet/>
      <dgm:spPr/>
      <dgm:t>
        <a:bodyPr/>
        <a:lstStyle/>
        <a:p>
          <a:endParaRPr lang="ru-RU"/>
        </a:p>
      </dgm:t>
    </dgm:pt>
    <dgm:pt modelId="{79D2EA78-0DA7-4667-BD42-DF94FC3C702E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>
          <a:solidFill>
            <a:srgbClr val="FF4B4B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Рамка профессиональных конкурсов</a:t>
          </a:r>
          <a:endParaRPr lang="ru-RU" sz="1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395F9F-687E-480F-9ABD-98C5DC48FE00}" type="parTrans" cxnId="{516016F4-64D9-4AE2-831D-6BE6DB03C02F}">
      <dgm:prSet/>
      <dgm:spPr/>
      <dgm:t>
        <a:bodyPr/>
        <a:lstStyle/>
        <a:p>
          <a:endParaRPr lang="ru-RU"/>
        </a:p>
      </dgm:t>
    </dgm:pt>
    <dgm:pt modelId="{AB3FD254-758A-48AB-811F-757FEC8851BD}" type="sibTrans" cxnId="{516016F4-64D9-4AE2-831D-6BE6DB03C02F}">
      <dgm:prSet/>
      <dgm:spPr/>
      <dgm:t>
        <a:bodyPr/>
        <a:lstStyle/>
        <a:p>
          <a:endParaRPr lang="ru-RU"/>
        </a:p>
      </dgm:t>
    </dgm:pt>
    <dgm:pt modelId="{83C7EB24-A5C2-4A6B-9131-FBBFAB088FEB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профессиональным развитием управленцев и педагогов </a:t>
          </a:r>
        </a:p>
      </dgm:t>
    </dgm:pt>
    <dgm:pt modelId="{9FB55578-05C5-4CE4-916C-83E75A7D6903}" type="parTrans" cxnId="{D9885AE5-B1BA-49FD-B35B-EF4A3B1CBE87}">
      <dgm:prSet/>
      <dgm:spPr/>
      <dgm:t>
        <a:bodyPr/>
        <a:lstStyle/>
        <a:p>
          <a:endParaRPr lang="ru-RU"/>
        </a:p>
      </dgm:t>
    </dgm:pt>
    <dgm:pt modelId="{684CF7B3-D6AD-45AD-9578-B2B26888694F}" type="sibTrans" cxnId="{D9885AE5-B1BA-49FD-B35B-EF4A3B1CBE87}">
      <dgm:prSet/>
      <dgm:spPr/>
      <dgm:t>
        <a:bodyPr/>
        <a:lstStyle/>
        <a:p>
          <a:endParaRPr lang="ru-RU"/>
        </a:p>
      </dgm:t>
    </dgm:pt>
    <dgm:pt modelId="{C193FDB8-D913-4161-8E95-54ACC7F1241A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>
          <a:solidFill>
            <a:srgbClr val="FFBD29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Приоритет системно  -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деятельностных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технологий и практико-ориентированных форм</a:t>
          </a:r>
        </a:p>
      </dgm:t>
    </dgm:pt>
    <dgm:pt modelId="{B5228513-3889-4A34-8051-7B3D9368220D}" type="parTrans" cxnId="{E296AC31-1E7B-4992-8D55-CA77692937CE}">
      <dgm:prSet/>
      <dgm:spPr/>
      <dgm:t>
        <a:bodyPr/>
        <a:lstStyle/>
        <a:p>
          <a:endParaRPr lang="ru-RU"/>
        </a:p>
      </dgm:t>
    </dgm:pt>
    <dgm:pt modelId="{3934FB8A-4DB7-4101-A8E8-0F166750CAB4}" type="sibTrans" cxnId="{E296AC31-1E7B-4992-8D55-CA77692937CE}">
      <dgm:prSet/>
      <dgm:spPr/>
      <dgm:t>
        <a:bodyPr/>
        <a:lstStyle/>
        <a:p>
          <a:endParaRPr lang="ru-RU"/>
        </a:p>
      </dgm:t>
    </dgm:pt>
    <dgm:pt modelId="{2A95464D-512B-41CA-BF32-512BF4A7DFA9}">
      <dgm:prSet phldrT="[Текст]" custT="1"/>
      <dgm:spPr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>
          <a:solidFill>
            <a:srgbClr val="00B0F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новых форм методической работы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межпредметные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объединения, места освоения опыта «внутри» ОО, кафедры ЛПИ в ОО)</a:t>
          </a:r>
        </a:p>
      </dgm:t>
    </dgm:pt>
    <dgm:pt modelId="{8A2996FC-ABC2-4AF1-8064-D1CC62E6FCFF}" type="parTrans" cxnId="{9DADEB43-D206-470E-B763-A19CDE867D0B}">
      <dgm:prSet/>
      <dgm:spPr/>
      <dgm:t>
        <a:bodyPr/>
        <a:lstStyle/>
        <a:p>
          <a:endParaRPr lang="ru-RU"/>
        </a:p>
      </dgm:t>
    </dgm:pt>
    <dgm:pt modelId="{E3939218-56EC-4B9A-8894-712F99DD5ACF}" type="sibTrans" cxnId="{9DADEB43-D206-470E-B763-A19CDE867D0B}">
      <dgm:prSet/>
      <dgm:spPr/>
      <dgm:t>
        <a:bodyPr/>
        <a:lstStyle/>
        <a:p>
          <a:endParaRPr lang="ru-RU"/>
        </a:p>
      </dgm:t>
    </dgm:pt>
    <dgm:pt modelId="{EBCC96D2-9BE3-4B72-A738-C10C91A355B1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>
          <a:solidFill>
            <a:srgbClr val="FFBD29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«Новые» профессиональные группы </a:t>
          </a:r>
        </a:p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(сетевые,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тьюторские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экспертные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9BD953-C5C5-40C4-8939-0AC4344CF9D5}" type="parTrans" cxnId="{059FE1C4-49F3-461C-9F32-5B2FE890440E}">
      <dgm:prSet/>
      <dgm:spPr/>
      <dgm:t>
        <a:bodyPr/>
        <a:lstStyle/>
        <a:p>
          <a:endParaRPr lang="ru-RU"/>
        </a:p>
      </dgm:t>
    </dgm:pt>
    <dgm:pt modelId="{7223A991-E56F-4703-9E86-573C41E078AF}" type="sibTrans" cxnId="{059FE1C4-49F3-461C-9F32-5B2FE890440E}">
      <dgm:prSet/>
      <dgm:spPr/>
      <dgm:t>
        <a:bodyPr/>
        <a:lstStyle/>
        <a:p>
          <a:endParaRPr lang="ru-RU"/>
        </a:p>
      </dgm:t>
    </dgm:pt>
    <dgm:pt modelId="{866EE0CC-EB7D-4137-BF8A-9D905E71167D}">
      <dgm:prSet phldrT="[Текст]" custT="1"/>
      <dgm:spPr>
        <a:gradFill rotWithShape="0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традиционных форм методической работы с «новым» содержанием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(ГМО (предметные)</a:t>
          </a:r>
        </a:p>
      </dgm:t>
    </dgm:pt>
    <dgm:pt modelId="{7A4FBB22-7A47-4F5A-9C5E-04119A9CFE91}" type="parTrans" cxnId="{8D3F83D6-BC6D-496E-A6F0-C0C079F2A985}">
      <dgm:prSet/>
      <dgm:spPr/>
      <dgm:t>
        <a:bodyPr/>
        <a:lstStyle/>
        <a:p>
          <a:endParaRPr lang="ru-RU"/>
        </a:p>
      </dgm:t>
    </dgm:pt>
    <dgm:pt modelId="{90EA1FFD-C615-414C-A508-913150BFC7EC}" type="sibTrans" cxnId="{8D3F83D6-BC6D-496E-A6F0-C0C079F2A985}">
      <dgm:prSet/>
      <dgm:spPr/>
      <dgm:t>
        <a:bodyPr/>
        <a:lstStyle/>
        <a:p>
          <a:endParaRPr lang="ru-RU"/>
        </a:p>
      </dgm:t>
    </dgm:pt>
    <dgm:pt modelId="{BEFC2E53-9996-4C0A-B60D-66801EF98404}">
      <dgm:prSet phldrT="[Текст]" custT="1"/>
      <dgm:spPr>
        <a:gradFill rotWithShape="0">
          <a:gsLst>
            <a:gs pos="0">
              <a:schemeClr val="bg1"/>
            </a:gs>
            <a:gs pos="0">
              <a:schemeClr val="accent4">
                <a:tint val="12000"/>
                <a:satMod val="255000"/>
              </a:schemeClr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Единое информационно-методическое пространство 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места предъявления опыта)</a:t>
          </a:r>
        </a:p>
      </dgm:t>
    </dgm:pt>
    <dgm:pt modelId="{AAC2ACFE-5FBC-4468-8140-B9A278CE93D3}" type="parTrans" cxnId="{6520FE3E-B5F4-4D9A-B91B-0EB5E5DCA39B}">
      <dgm:prSet/>
      <dgm:spPr/>
      <dgm:t>
        <a:bodyPr/>
        <a:lstStyle/>
        <a:p>
          <a:endParaRPr lang="ru-RU"/>
        </a:p>
      </dgm:t>
    </dgm:pt>
    <dgm:pt modelId="{6F403B6C-82EB-4F8E-9AEC-E864F7C1798B}" type="sibTrans" cxnId="{6520FE3E-B5F4-4D9A-B91B-0EB5E5DCA39B}">
      <dgm:prSet/>
      <dgm:spPr/>
      <dgm:t>
        <a:bodyPr/>
        <a:lstStyle/>
        <a:p>
          <a:endParaRPr lang="ru-RU"/>
        </a:p>
      </dgm:t>
    </dgm:pt>
    <dgm:pt modelId="{20264E38-C7CB-4164-A81F-0F7172C2A05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Единая система методической работы</a:t>
          </a:r>
        </a:p>
      </dgm:t>
    </dgm:pt>
    <dgm:pt modelId="{8A3CA7CE-6DF2-4B6B-BE84-0D836F137CB6}" type="parTrans" cxnId="{5B70C46A-4320-40E7-A719-20FD22F570CE}">
      <dgm:prSet/>
      <dgm:spPr/>
      <dgm:t>
        <a:bodyPr/>
        <a:lstStyle/>
        <a:p>
          <a:endParaRPr lang="ru-RU"/>
        </a:p>
      </dgm:t>
    </dgm:pt>
    <dgm:pt modelId="{C4C7B343-1ADC-4BD3-9ED9-44539E27F377}" type="sibTrans" cxnId="{5B70C46A-4320-40E7-A719-20FD22F570CE}">
      <dgm:prSet/>
      <dgm:spPr/>
      <dgm:t>
        <a:bodyPr/>
        <a:lstStyle/>
        <a:p>
          <a:endParaRPr lang="ru-RU"/>
        </a:p>
      </dgm:t>
    </dgm:pt>
    <dgm:pt modelId="{EE05380B-F61A-4FA3-9E11-5E59F3EDE0EE}" type="pres">
      <dgm:prSet presAssocID="{1EE68DD1-B1BD-4CBB-8DC3-C6B115DD4D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F8DB21-CFFF-43B0-A52F-C5551060428B}" type="pres">
      <dgm:prSet presAssocID="{20264E38-C7CB-4164-A81F-0F7172C2A050}" presName="centerShape" presStyleLbl="node0" presStyleIdx="0" presStyleCnt="1" custScaleX="197805" custScaleY="197806" custLinFactNeighborX="-203" custLinFactNeighborY="-1392"/>
      <dgm:spPr/>
      <dgm:t>
        <a:bodyPr/>
        <a:lstStyle/>
        <a:p>
          <a:endParaRPr lang="ru-RU"/>
        </a:p>
      </dgm:t>
    </dgm:pt>
    <dgm:pt modelId="{D16761E5-17BE-49B4-850D-6C4C354D3134}" type="pres">
      <dgm:prSet presAssocID="{FFE4C33A-DF81-4486-92C7-D058E1211B77}" presName="Name9" presStyleLbl="parChTrans1D2" presStyleIdx="0" presStyleCnt="8"/>
      <dgm:spPr/>
      <dgm:t>
        <a:bodyPr/>
        <a:lstStyle/>
        <a:p>
          <a:endParaRPr lang="ru-RU"/>
        </a:p>
      </dgm:t>
    </dgm:pt>
    <dgm:pt modelId="{425F98B6-4B21-4B0F-AC2F-1532F7A56E72}" type="pres">
      <dgm:prSet presAssocID="{FFE4C33A-DF81-4486-92C7-D058E1211B77}" presName="connTx" presStyleLbl="parChTrans1D2" presStyleIdx="0" presStyleCnt="8"/>
      <dgm:spPr/>
      <dgm:t>
        <a:bodyPr/>
        <a:lstStyle/>
        <a:p>
          <a:endParaRPr lang="ru-RU"/>
        </a:p>
      </dgm:t>
    </dgm:pt>
    <dgm:pt modelId="{EAD87CF5-DF03-4412-9000-AA899ADC3279}" type="pres">
      <dgm:prSet presAssocID="{190B8558-D44A-4EF6-A0B6-5FE5EF55B73F}" presName="node" presStyleLbl="node1" presStyleIdx="0" presStyleCnt="8" custScaleX="214579" custScaleY="68535" custRadScaleRad="92320" custRadScaleInc="-41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C53DE98-770D-4C2B-A4DC-A07D0E0C7321}" type="pres">
      <dgm:prSet presAssocID="{90395F9F-687E-480F-9ABD-98C5DC48FE00}" presName="Name9" presStyleLbl="parChTrans1D2" presStyleIdx="1" presStyleCnt="8"/>
      <dgm:spPr/>
      <dgm:t>
        <a:bodyPr/>
        <a:lstStyle/>
        <a:p>
          <a:endParaRPr lang="ru-RU"/>
        </a:p>
      </dgm:t>
    </dgm:pt>
    <dgm:pt modelId="{182DDE67-49B3-437D-9D23-BEA562EEBD1E}" type="pres">
      <dgm:prSet presAssocID="{90395F9F-687E-480F-9ABD-98C5DC48FE00}" presName="connTx" presStyleLbl="parChTrans1D2" presStyleIdx="1" presStyleCnt="8"/>
      <dgm:spPr/>
      <dgm:t>
        <a:bodyPr/>
        <a:lstStyle/>
        <a:p>
          <a:endParaRPr lang="ru-RU"/>
        </a:p>
      </dgm:t>
    </dgm:pt>
    <dgm:pt modelId="{428A4067-23CA-4FE7-967C-6D4DE67A87EC}" type="pres">
      <dgm:prSet presAssocID="{79D2EA78-0DA7-4667-BD42-DF94FC3C702E}" presName="node" presStyleLbl="node1" presStyleIdx="1" presStyleCnt="8" custScaleX="214580" custScaleY="74077" custRadScaleRad="102874" custRadScaleInc="6001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022030E-F3BB-4B67-8900-25913D0D5B93}" type="pres">
      <dgm:prSet presAssocID="{9FB55578-05C5-4CE4-916C-83E75A7D6903}" presName="Name9" presStyleLbl="parChTrans1D2" presStyleIdx="2" presStyleCnt="8"/>
      <dgm:spPr/>
      <dgm:t>
        <a:bodyPr/>
        <a:lstStyle/>
        <a:p>
          <a:endParaRPr lang="ru-RU"/>
        </a:p>
      </dgm:t>
    </dgm:pt>
    <dgm:pt modelId="{74E937ED-2513-45E3-9377-D91A6D442450}" type="pres">
      <dgm:prSet presAssocID="{9FB55578-05C5-4CE4-916C-83E75A7D6903}" presName="connTx" presStyleLbl="parChTrans1D2" presStyleIdx="2" presStyleCnt="8"/>
      <dgm:spPr/>
      <dgm:t>
        <a:bodyPr/>
        <a:lstStyle/>
        <a:p>
          <a:endParaRPr lang="ru-RU"/>
        </a:p>
      </dgm:t>
    </dgm:pt>
    <dgm:pt modelId="{D7E2FFA8-7950-466B-A8E4-1109C27E30F5}" type="pres">
      <dgm:prSet presAssocID="{83C7EB24-A5C2-4A6B-9131-FBBFAB088FEB}" presName="node" presStyleLbl="node1" presStyleIdx="2" presStyleCnt="8" custScaleX="214579" custScaleY="95837" custRadScaleRad="131311" custRadScaleInc="257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767ACD2-3DEB-4B87-A94C-344DED1577CE}" type="pres">
      <dgm:prSet presAssocID="{B5228513-3889-4A34-8051-7B3D9368220D}" presName="Name9" presStyleLbl="parChTrans1D2" presStyleIdx="3" presStyleCnt="8"/>
      <dgm:spPr/>
      <dgm:t>
        <a:bodyPr/>
        <a:lstStyle/>
        <a:p>
          <a:endParaRPr lang="ru-RU"/>
        </a:p>
      </dgm:t>
    </dgm:pt>
    <dgm:pt modelId="{887C9435-4563-4210-8EC6-C960CC8DED05}" type="pres">
      <dgm:prSet presAssocID="{B5228513-3889-4A34-8051-7B3D9368220D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DD998B6-7EF9-47CB-B1BF-92BB2B5D2A78}" type="pres">
      <dgm:prSet presAssocID="{C193FDB8-D913-4161-8E95-54ACC7F1241A}" presName="node" presStyleLbl="node1" presStyleIdx="3" presStyleCnt="8" custScaleX="214579" custScaleY="142781" custRadScaleRad="162666" custRadScaleInc="-3674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9D4E6C1-9B32-460F-838B-DE8E5CDE6980}" type="pres">
      <dgm:prSet presAssocID="{8A2996FC-ABC2-4AF1-8064-D1CC62E6FCFF}" presName="Name9" presStyleLbl="parChTrans1D2" presStyleIdx="4" presStyleCnt="8"/>
      <dgm:spPr/>
      <dgm:t>
        <a:bodyPr/>
        <a:lstStyle/>
        <a:p>
          <a:endParaRPr lang="ru-RU"/>
        </a:p>
      </dgm:t>
    </dgm:pt>
    <dgm:pt modelId="{CC26DC44-534C-4B6D-AEAC-85BAB135AC9C}" type="pres">
      <dgm:prSet presAssocID="{8A2996FC-ABC2-4AF1-8064-D1CC62E6FCFF}" presName="connTx" presStyleLbl="parChTrans1D2" presStyleIdx="4" presStyleCnt="8"/>
      <dgm:spPr/>
      <dgm:t>
        <a:bodyPr/>
        <a:lstStyle/>
        <a:p>
          <a:endParaRPr lang="ru-RU"/>
        </a:p>
      </dgm:t>
    </dgm:pt>
    <dgm:pt modelId="{8F668C35-56E9-4832-9459-1C09AF05FD28}" type="pres">
      <dgm:prSet presAssocID="{2A95464D-512B-41CA-BF32-512BF4A7DFA9}" presName="node" presStyleLbl="node1" presStyleIdx="4" presStyleCnt="8" custScaleX="214603" custScaleY="142633" custRadScaleRad="149453" custRadScaleInc="-53078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E6C0A98-F7CE-464C-984A-8C2DA33D5AB1}" type="pres">
      <dgm:prSet presAssocID="{C69BD953-C5C5-40C4-8939-0AC4344CF9D5}" presName="Name9" presStyleLbl="parChTrans1D2" presStyleIdx="5" presStyleCnt="8"/>
      <dgm:spPr/>
      <dgm:t>
        <a:bodyPr/>
        <a:lstStyle/>
        <a:p>
          <a:endParaRPr lang="ru-RU"/>
        </a:p>
      </dgm:t>
    </dgm:pt>
    <dgm:pt modelId="{190CCDE6-B3C2-4661-9CDA-938A8348F34E}" type="pres">
      <dgm:prSet presAssocID="{C69BD953-C5C5-40C4-8939-0AC4344CF9D5}" presName="connTx" presStyleLbl="parChTrans1D2" presStyleIdx="5" presStyleCnt="8"/>
      <dgm:spPr/>
      <dgm:t>
        <a:bodyPr/>
        <a:lstStyle/>
        <a:p>
          <a:endParaRPr lang="ru-RU"/>
        </a:p>
      </dgm:t>
    </dgm:pt>
    <dgm:pt modelId="{CFF04802-583C-4C28-AD10-4F1809E666C0}" type="pres">
      <dgm:prSet presAssocID="{EBCC96D2-9BE3-4B72-A738-C10C91A355B1}" presName="node" presStyleLbl="node1" presStyleIdx="5" presStyleCnt="8" custScaleX="214579" custScaleY="142781" custRadScaleRad="160840" custRadScaleInc="4717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4A65A61-E28F-4759-8A0E-41C4F5EE5BB1}" type="pres">
      <dgm:prSet presAssocID="{7A4FBB22-7A47-4F5A-9C5E-04119A9CFE91}" presName="Name9" presStyleLbl="parChTrans1D2" presStyleIdx="6" presStyleCnt="8"/>
      <dgm:spPr/>
      <dgm:t>
        <a:bodyPr/>
        <a:lstStyle/>
        <a:p>
          <a:endParaRPr lang="ru-RU"/>
        </a:p>
      </dgm:t>
    </dgm:pt>
    <dgm:pt modelId="{CC23708A-6DFD-4618-ABD2-6CDAADA9A89D}" type="pres">
      <dgm:prSet presAssocID="{7A4FBB22-7A47-4F5A-9C5E-04119A9CFE91}" presName="connTx" presStyleLbl="parChTrans1D2" presStyleIdx="6" presStyleCnt="8"/>
      <dgm:spPr/>
      <dgm:t>
        <a:bodyPr/>
        <a:lstStyle/>
        <a:p>
          <a:endParaRPr lang="ru-RU"/>
        </a:p>
      </dgm:t>
    </dgm:pt>
    <dgm:pt modelId="{5A8D7EA6-B156-4596-9D68-7436ACF1E4A6}" type="pres">
      <dgm:prSet presAssocID="{866EE0CC-EB7D-4137-BF8A-9D905E71167D}" presName="node" presStyleLbl="node1" presStyleIdx="6" presStyleCnt="8" custScaleX="214579" custScaleY="142781" custRadScaleRad="148889" custRadScaleInc="12499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AF27E93-1CC6-4D8A-AEA0-9A6CD5403C75}" type="pres">
      <dgm:prSet presAssocID="{AAC2ACFE-5FBC-4468-8140-B9A278CE93D3}" presName="Name9" presStyleLbl="parChTrans1D2" presStyleIdx="7" presStyleCnt="8"/>
      <dgm:spPr/>
      <dgm:t>
        <a:bodyPr/>
        <a:lstStyle/>
        <a:p>
          <a:endParaRPr lang="ru-RU"/>
        </a:p>
      </dgm:t>
    </dgm:pt>
    <dgm:pt modelId="{6A6AB870-A4C4-4FF4-923B-5BDAD9F26D0F}" type="pres">
      <dgm:prSet presAssocID="{AAC2ACFE-5FBC-4468-8140-B9A278CE93D3}" presName="connTx" presStyleLbl="parChTrans1D2" presStyleIdx="7" presStyleCnt="8"/>
      <dgm:spPr/>
      <dgm:t>
        <a:bodyPr/>
        <a:lstStyle/>
        <a:p>
          <a:endParaRPr lang="ru-RU"/>
        </a:p>
      </dgm:t>
    </dgm:pt>
    <dgm:pt modelId="{4942A6AF-D0AB-4B93-87C6-123553A00247}" type="pres">
      <dgm:prSet presAssocID="{BEFC2E53-9996-4C0A-B60D-66801EF98404}" presName="node" presStyleLbl="node1" presStyleIdx="7" presStyleCnt="8" custScaleX="214579" custScaleY="95731" custRadScaleRad="131428" custRadScaleInc="-2108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5AD5F1D6-9945-42B7-8A3A-99B07186C366}" type="presOf" srcId="{FFE4C33A-DF81-4486-92C7-D058E1211B77}" destId="{425F98B6-4B21-4B0F-AC2F-1532F7A56E72}" srcOrd="1" destOrd="0" presId="urn:microsoft.com/office/officeart/2005/8/layout/radial1"/>
    <dgm:cxn modelId="{9DADEB43-D206-470E-B763-A19CDE867D0B}" srcId="{20264E38-C7CB-4164-A81F-0F7172C2A050}" destId="{2A95464D-512B-41CA-BF32-512BF4A7DFA9}" srcOrd="4" destOrd="0" parTransId="{8A2996FC-ABC2-4AF1-8064-D1CC62E6FCFF}" sibTransId="{E3939218-56EC-4B9A-8894-712F99DD5ACF}"/>
    <dgm:cxn modelId="{8D3F83D6-BC6D-496E-A6F0-C0C079F2A985}" srcId="{20264E38-C7CB-4164-A81F-0F7172C2A050}" destId="{866EE0CC-EB7D-4137-BF8A-9D905E71167D}" srcOrd="6" destOrd="0" parTransId="{7A4FBB22-7A47-4F5A-9C5E-04119A9CFE91}" sibTransId="{90EA1FFD-C615-414C-A508-913150BFC7EC}"/>
    <dgm:cxn modelId="{3A690A5F-3E23-46D0-902F-71AC521A2213}" type="presOf" srcId="{190B8558-D44A-4EF6-A0B6-5FE5EF55B73F}" destId="{EAD87CF5-DF03-4412-9000-AA899ADC3279}" srcOrd="0" destOrd="0" presId="urn:microsoft.com/office/officeart/2005/8/layout/radial1"/>
    <dgm:cxn modelId="{5B70C46A-4320-40E7-A719-20FD22F570CE}" srcId="{1EE68DD1-B1BD-4CBB-8DC3-C6B115DD4D32}" destId="{20264E38-C7CB-4164-A81F-0F7172C2A050}" srcOrd="0" destOrd="0" parTransId="{8A3CA7CE-6DF2-4B6B-BE84-0D836F137CB6}" sibTransId="{C4C7B343-1ADC-4BD3-9ED9-44539E27F377}"/>
    <dgm:cxn modelId="{6520FE3E-B5F4-4D9A-B91B-0EB5E5DCA39B}" srcId="{20264E38-C7CB-4164-A81F-0F7172C2A050}" destId="{BEFC2E53-9996-4C0A-B60D-66801EF98404}" srcOrd="7" destOrd="0" parTransId="{AAC2ACFE-5FBC-4468-8140-B9A278CE93D3}" sibTransId="{6F403B6C-82EB-4F8E-9AEC-E864F7C1798B}"/>
    <dgm:cxn modelId="{1FBDB7A0-5770-4C4A-A9A4-BC26AB29889B}" type="presOf" srcId="{C69BD953-C5C5-40C4-8939-0AC4344CF9D5}" destId="{190CCDE6-B3C2-4661-9CDA-938A8348F34E}" srcOrd="1" destOrd="0" presId="urn:microsoft.com/office/officeart/2005/8/layout/radial1"/>
    <dgm:cxn modelId="{8CC020ED-6AD5-4642-8FCC-0633F6F0E4D5}" type="presOf" srcId="{2A95464D-512B-41CA-BF32-512BF4A7DFA9}" destId="{8F668C35-56E9-4832-9459-1C09AF05FD28}" srcOrd="0" destOrd="0" presId="urn:microsoft.com/office/officeart/2005/8/layout/radial1"/>
    <dgm:cxn modelId="{059FE1C4-49F3-461C-9F32-5B2FE890440E}" srcId="{20264E38-C7CB-4164-A81F-0F7172C2A050}" destId="{EBCC96D2-9BE3-4B72-A738-C10C91A355B1}" srcOrd="5" destOrd="0" parTransId="{C69BD953-C5C5-40C4-8939-0AC4344CF9D5}" sibTransId="{7223A991-E56F-4703-9E86-573C41E078AF}"/>
    <dgm:cxn modelId="{4CD684AA-CF32-4094-B4DD-D50EC08CC16A}" type="presOf" srcId="{90395F9F-687E-480F-9ABD-98C5DC48FE00}" destId="{DC53DE98-770D-4C2B-A4DC-A07D0E0C7321}" srcOrd="0" destOrd="0" presId="urn:microsoft.com/office/officeart/2005/8/layout/radial1"/>
    <dgm:cxn modelId="{E296AC31-1E7B-4992-8D55-CA77692937CE}" srcId="{20264E38-C7CB-4164-A81F-0F7172C2A050}" destId="{C193FDB8-D913-4161-8E95-54ACC7F1241A}" srcOrd="3" destOrd="0" parTransId="{B5228513-3889-4A34-8051-7B3D9368220D}" sibTransId="{3934FB8A-4DB7-4101-A8E8-0F166750CAB4}"/>
    <dgm:cxn modelId="{181E9677-A732-4499-A994-C1C0DE10D69C}" type="presOf" srcId="{C69BD953-C5C5-40C4-8939-0AC4344CF9D5}" destId="{0E6C0A98-F7CE-464C-984A-8C2DA33D5AB1}" srcOrd="0" destOrd="0" presId="urn:microsoft.com/office/officeart/2005/8/layout/radial1"/>
    <dgm:cxn modelId="{2F6A7AF3-1CF9-4D95-A683-30CE92BD5350}" type="presOf" srcId="{1EE68DD1-B1BD-4CBB-8DC3-C6B115DD4D32}" destId="{EE05380B-F61A-4FA3-9E11-5E59F3EDE0EE}" srcOrd="0" destOrd="0" presId="urn:microsoft.com/office/officeart/2005/8/layout/radial1"/>
    <dgm:cxn modelId="{E38013FF-6B63-48FF-9624-38BD792C85C0}" type="presOf" srcId="{B5228513-3889-4A34-8051-7B3D9368220D}" destId="{5767ACD2-3DEB-4B87-A94C-344DED1577CE}" srcOrd="0" destOrd="0" presId="urn:microsoft.com/office/officeart/2005/8/layout/radial1"/>
    <dgm:cxn modelId="{B981CC8A-854C-43C4-9738-734C88F94620}" type="presOf" srcId="{EBCC96D2-9BE3-4B72-A738-C10C91A355B1}" destId="{CFF04802-583C-4C28-AD10-4F1809E666C0}" srcOrd="0" destOrd="0" presId="urn:microsoft.com/office/officeart/2005/8/layout/radial1"/>
    <dgm:cxn modelId="{96E4C80B-FC97-4212-B896-F003A029AAC1}" type="presOf" srcId="{C193FDB8-D913-4161-8E95-54ACC7F1241A}" destId="{BDD998B6-7EF9-47CB-B1BF-92BB2B5D2A78}" srcOrd="0" destOrd="0" presId="urn:microsoft.com/office/officeart/2005/8/layout/radial1"/>
    <dgm:cxn modelId="{D9885AE5-B1BA-49FD-B35B-EF4A3B1CBE87}" srcId="{20264E38-C7CB-4164-A81F-0F7172C2A050}" destId="{83C7EB24-A5C2-4A6B-9131-FBBFAB088FEB}" srcOrd="2" destOrd="0" parTransId="{9FB55578-05C5-4CE4-916C-83E75A7D6903}" sibTransId="{684CF7B3-D6AD-45AD-9578-B2B26888694F}"/>
    <dgm:cxn modelId="{C0D0D771-EE06-4082-83A2-721572342079}" type="presOf" srcId="{9FB55578-05C5-4CE4-916C-83E75A7D6903}" destId="{74E937ED-2513-45E3-9377-D91A6D442450}" srcOrd="1" destOrd="0" presId="urn:microsoft.com/office/officeart/2005/8/layout/radial1"/>
    <dgm:cxn modelId="{B6B8439B-986C-4000-858D-3A2D2AC73660}" type="presOf" srcId="{7A4FBB22-7A47-4F5A-9C5E-04119A9CFE91}" destId="{84A65A61-E28F-4759-8A0E-41C4F5EE5BB1}" srcOrd="0" destOrd="0" presId="urn:microsoft.com/office/officeart/2005/8/layout/radial1"/>
    <dgm:cxn modelId="{C6643E94-76CF-41A0-802D-8B81A08B630C}" srcId="{20264E38-C7CB-4164-A81F-0F7172C2A050}" destId="{190B8558-D44A-4EF6-A0B6-5FE5EF55B73F}" srcOrd="0" destOrd="0" parTransId="{FFE4C33A-DF81-4486-92C7-D058E1211B77}" sibTransId="{5B9834A6-10B6-43DC-B207-8287DA33C845}"/>
    <dgm:cxn modelId="{8E615F8B-65FB-41DB-917C-12A798CD6DE0}" type="presOf" srcId="{AAC2ACFE-5FBC-4468-8140-B9A278CE93D3}" destId="{FAF27E93-1CC6-4D8A-AEA0-9A6CD5403C75}" srcOrd="0" destOrd="0" presId="urn:microsoft.com/office/officeart/2005/8/layout/radial1"/>
    <dgm:cxn modelId="{E7455998-DF2C-4DF2-933F-84CCC7D07913}" type="presOf" srcId="{79D2EA78-0DA7-4667-BD42-DF94FC3C702E}" destId="{428A4067-23CA-4FE7-967C-6D4DE67A87EC}" srcOrd="0" destOrd="0" presId="urn:microsoft.com/office/officeart/2005/8/layout/radial1"/>
    <dgm:cxn modelId="{4D04EB7A-6E69-4C0D-AE21-F7D863E49732}" type="presOf" srcId="{90395F9F-687E-480F-9ABD-98C5DC48FE00}" destId="{182DDE67-49B3-437D-9D23-BEA562EEBD1E}" srcOrd="1" destOrd="0" presId="urn:microsoft.com/office/officeart/2005/8/layout/radial1"/>
    <dgm:cxn modelId="{516016F4-64D9-4AE2-831D-6BE6DB03C02F}" srcId="{20264E38-C7CB-4164-A81F-0F7172C2A050}" destId="{79D2EA78-0DA7-4667-BD42-DF94FC3C702E}" srcOrd="1" destOrd="0" parTransId="{90395F9F-687E-480F-9ABD-98C5DC48FE00}" sibTransId="{AB3FD254-758A-48AB-811F-757FEC8851BD}"/>
    <dgm:cxn modelId="{805F7B86-3C7D-44B1-B2CE-FA6ADE1C52D5}" type="presOf" srcId="{8A2996FC-ABC2-4AF1-8064-D1CC62E6FCFF}" destId="{99D4E6C1-9B32-460F-838B-DE8E5CDE6980}" srcOrd="0" destOrd="0" presId="urn:microsoft.com/office/officeart/2005/8/layout/radial1"/>
    <dgm:cxn modelId="{A69E10B6-DF6A-4322-BF10-ED39456BAD2F}" type="presOf" srcId="{AAC2ACFE-5FBC-4468-8140-B9A278CE93D3}" destId="{6A6AB870-A4C4-4FF4-923B-5BDAD9F26D0F}" srcOrd="1" destOrd="0" presId="urn:microsoft.com/office/officeart/2005/8/layout/radial1"/>
    <dgm:cxn modelId="{7236D59A-3D48-47FE-A0BD-6CCDA2A9F8A3}" type="presOf" srcId="{8A2996FC-ABC2-4AF1-8064-D1CC62E6FCFF}" destId="{CC26DC44-534C-4B6D-AEAC-85BAB135AC9C}" srcOrd="1" destOrd="0" presId="urn:microsoft.com/office/officeart/2005/8/layout/radial1"/>
    <dgm:cxn modelId="{08E0197B-51A3-41D3-8BA7-FFA1E7461D51}" type="presOf" srcId="{866EE0CC-EB7D-4137-BF8A-9D905E71167D}" destId="{5A8D7EA6-B156-4596-9D68-7436ACF1E4A6}" srcOrd="0" destOrd="0" presId="urn:microsoft.com/office/officeart/2005/8/layout/radial1"/>
    <dgm:cxn modelId="{F1D62DDC-FDBA-4A30-AE9B-6D3AB1B47EA1}" type="presOf" srcId="{9FB55578-05C5-4CE4-916C-83E75A7D6903}" destId="{8022030E-F3BB-4B67-8900-25913D0D5B93}" srcOrd="0" destOrd="0" presId="urn:microsoft.com/office/officeart/2005/8/layout/radial1"/>
    <dgm:cxn modelId="{02F65B0C-702E-4338-A08B-8DF3E7E82EA6}" type="presOf" srcId="{FFE4C33A-DF81-4486-92C7-D058E1211B77}" destId="{D16761E5-17BE-49B4-850D-6C4C354D3134}" srcOrd="0" destOrd="0" presId="urn:microsoft.com/office/officeart/2005/8/layout/radial1"/>
    <dgm:cxn modelId="{32566922-EE31-41B3-A5AF-7FADC9996B51}" type="presOf" srcId="{7A4FBB22-7A47-4F5A-9C5E-04119A9CFE91}" destId="{CC23708A-6DFD-4618-ABD2-6CDAADA9A89D}" srcOrd="1" destOrd="0" presId="urn:microsoft.com/office/officeart/2005/8/layout/radial1"/>
    <dgm:cxn modelId="{BCC8E90D-4CDF-4C0E-B66F-396438DB35A3}" type="presOf" srcId="{20264E38-C7CB-4164-A81F-0F7172C2A050}" destId="{B7F8DB21-CFFF-43B0-A52F-C5551060428B}" srcOrd="0" destOrd="0" presId="urn:microsoft.com/office/officeart/2005/8/layout/radial1"/>
    <dgm:cxn modelId="{73D8BAC0-D681-4286-A004-46EC410132F5}" type="presOf" srcId="{83C7EB24-A5C2-4A6B-9131-FBBFAB088FEB}" destId="{D7E2FFA8-7950-466B-A8E4-1109C27E30F5}" srcOrd="0" destOrd="0" presId="urn:microsoft.com/office/officeart/2005/8/layout/radial1"/>
    <dgm:cxn modelId="{491E0BF2-9270-41BC-9EFE-CD1C3EE9D55E}" type="presOf" srcId="{B5228513-3889-4A34-8051-7B3D9368220D}" destId="{887C9435-4563-4210-8EC6-C960CC8DED05}" srcOrd="1" destOrd="0" presId="urn:microsoft.com/office/officeart/2005/8/layout/radial1"/>
    <dgm:cxn modelId="{219A89A9-FD20-4479-8119-68044D18F575}" type="presOf" srcId="{BEFC2E53-9996-4C0A-B60D-66801EF98404}" destId="{4942A6AF-D0AB-4B93-87C6-123553A00247}" srcOrd="0" destOrd="0" presId="urn:microsoft.com/office/officeart/2005/8/layout/radial1"/>
    <dgm:cxn modelId="{6615227D-966B-4121-B53B-4EB07F20F9BC}" type="presParOf" srcId="{EE05380B-F61A-4FA3-9E11-5E59F3EDE0EE}" destId="{B7F8DB21-CFFF-43B0-A52F-C5551060428B}" srcOrd="0" destOrd="0" presId="urn:microsoft.com/office/officeart/2005/8/layout/radial1"/>
    <dgm:cxn modelId="{4FFE43EA-25B9-4359-B29C-756C40E28C3E}" type="presParOf" srcId="{EE05380B-F61A-4FA3-9E11-5E59F3EDE0EE}" destId="{D16761E5-17BE-49B4-850D-6C4C354D3134}" srcOrd="1" destOrd="0" presId="urn:microsoft.com/office/officeart/2005/8/layout/radial1"/>
    <dgm:cxn modelId="{757B1DE0-75BF-4598-94D4-D34372E51C08}" type="presParOf" srcId="{D16761E5-17BE-49B4-850D-6C4C354D3134}" destId="{425F98B6-4B21-4B0F-AC2F-1532F7A56E72}" srcOrd="0" destOrd="0" presId="urn:microsoft.com/office/officeart/2005/8/layout/radial1"/>
    <dgm:cxn modelId="{A4D487AB-ECA3-4913-A194-C620EE40396B}" type="presParOf" srcId="{EE05380B-F61A-4FA3-9E11-5E59F3EDE0EE}" destId="{EAD87CF5-DF03-4412-9000-AA899ADC3279}" srcOrd="2" destOrd="0" presId="urn:microsoft.com/office/officeart/2005/8/layout/radial1"/>
    <dgm:cxn modelId="{D72CC310-D62F-4FD8-BC6B-55AEAAC8F66B}" type="presParOf" srcId="{EE05380B-F61A-4FA3-9E11-5E59F3EDE0EE}" destId="{DC53DE98-770D-4C2B-A4DC-A07D0E0C7321}" srcOrd="3" destOrd="0" presId="urn:microsoft.com/office/officeart/2005/8/layout/radial1"/>
    <dgm:cxn modelId="{C4B05028-35BE-44E8-BEF7-8A62D30BDF8A}" type="presParOf" srcId="{DC53DE98-770D-4C2B-A4DC-A07D0E0C7321}" destId="{182DDE67-49B3-437D-9D23-BEA562EEBD1E}" srcOrd="0" destOrd="0" presId="urn:microsoft.com/office/officeart/2005/8/layout/radial1"/>
    <dgm:cxn modelId="{6EC85B49-02D4-48F5-82F0-FABD9DC3BD82}" type="presParOf" srcId="{EE05380B-F61A-4FA3-9E11-5E59F3EDE0EE}" destId="{428A4067-23CA-4FE7-967C-6D4DE67A87EC}" srcOrd="4" destOrd="0" presId="urn:microsoft.com/office/officeart/2005/8/layout/radial1"/>
    <dgm:cxn modelId="{97A91745-D52D-4ED3-9133-489F014F4679}" type="presParOf" srcId="{EE05380B-F61A-4FA3-9E11-5E59F3EDE0EE}" destId="{8022030E-F3BB-4B67-8900-25913D0D5B93}" srcOrd="5" destOrd="0" presId="urn:microsoft.com/office/officeart/2005/8/layout/radial1"/>
    <dgm:cxn modelId="{452EF5D7-822C-4CBC-810B-00B14DE6162E}" type="presParOf" srcId="{8022030E-F3BB-4B67-8900-25913D0D5B93}" destId="{74E937ED-2513-45E3-9377-D91A6D442450}" srcOrd="0" destOrd="0" presId="urn:microsoft.com/office/officeart/2005/8/layout/radial1"/>
    <dgm:cxn modelId="{63FD162A-8D66-4554-AB43-5B0E08E8A1F9}" type="presParOf" srcId="{EE05380B-F61A-4FA3-9E11-5E59F3EDE0EE}" destId="{D7E2FFA8-7950-466B-A8E4-1109C27E30F5}" srcOrd="6" destOrd="0" presId="urn:microsoft.com/office/officeart/2005/8/layout/radial1"/>
    <dgm:cxn modelId="{0A5E1663-F01D-439B-BD1A-5966FE6C3DD4}" type="presParOf" srcId="{EE05380B-F61A-4FA3-9E11-5E59F3EDE0EE}" destId="{5767ACD2-3DEB-4B87-A94C-344DED1577CE}" srcOrd="7" destOrd="0" presId="urn:microsoft.com/office/officeart/2005/8/layout/radial1"/>
    <dgm:cxn modelId="{BBE440C0-95F3-4B2E-9DC8-198EDCE1B15F}" type="presParOf" srcId="{5767ACD2-3DEB-4B87-A94C-344DED1577CE}" destId="{887C9435-4563-4210-8EC6-C960CC8DED05}" srcOrd="0" destOrd="0" presId="urn:microsoft.com/office/officeart/2005/8/layout/radial1"/>
    <dgm:cxn modelId="{4B345FEB-5513-448F-8FF0-BA58C7409B7D}" type="presParOf" srcId="{EE05380B-F61A-4FA3-9E11-5E59F3EDE0EE}" destId="{BDD998B6-7EF9-47CB-B1BF-92BB2B5D2A78}" srcOrd="8" destOrd="0" presId="urn:microsoft.com/office/officeart/2005/8/layout/radial1"/>
    <dgm:cxn modelId="{B3B6788B-BB7D-4D15-9CE0-B331654314B1}" type="presParOf" srcId="{EE05380B-F61A-4FA3-9E11-5E59F3EDE0EE}" destId="{99D4E6C1-9B32-460F-838B-DE8E5CDE6980}" srcOrd="9" destOrd="0" presId="urn:microsoft.com/office/officeart/2005/8/layout/radial1"/>
    <dgm:cxn modelId="{5508DE12-A26F-4BC3-87A4-106381E154A4}" type="presParOf" srcId="{99D4E6C1-9B32-460F-838B-DE8E5CDE6980}" destId="{CC26DC44-534C-4B6D-AEAC-85BAB135AC9C}" srcOrd="0" destOrd="0" presId="urn:microsoft.com/office/officeart/2005/8/layout/radial1"/>
    <dgm:cxn modelId="{DEF8AE3D-1E5F-4C9A-AFC8-48C15AE3A38A}" type="presParOf" srcId="{EE05380B-F61A-4FA3-9E11-5E59F3EDE0EE}" destId="{8F668C35-56E9-4832-9459-1C09AF05FD28}" srcOrd="10" destOrd="0" presId="urn:microsoft.com/office/officeart/2005/8/layout/radial1"/>
    <dgm:cxn modelId="{6E3AF0EF-4557-4647-83B1-1733386C6D3E}" type="presParOf" srcId="{EE05380B-F61A-4FA3-9E11-5E59F3EDE0EE}" destId="{0E6C0A98-F7CE-464C-984A-8C2DA33D5AB1}" srcOrd="11" destOrd="0" presId="urn:microsoft.com/office/officeart/2005/8/layout/radial1"/>
    <dgm:cxn modelId="{CCBC8E1C-023E-4F0F-9A0B-CA93C82C80B1}" type="presParOf" srcId="{0E6C0A98-F7CE-464C-984A-8C2DA33D5AB1}" destId="{190CCDE6-B3C2-4661-9CDA-938A8348F34E}" srcOrd="0" destOrd="0" presId="urn:microsoft.com/office/officeart/2005/8/layout/radial1"/>
    <dgm:cxn modelId="{0542D9BB-38F7-4EF0-86D5-DF86DDD0E5A5}" type="presParOf" srcId="{EE05380B-F61A-4FA3-9E11-5E59F3EDE0EE}" destId="{CFF04802-583C-4C28-AD10-4F1809E666C0}" srcOrd="12" destOrd="0" presId="urn:microsoft.com/office/officeart/2005/8/layout/radial1"/>
    <dgm:cxn modelId="{2D818F33-3AD7-48D1-92BF-DBD91A1E5A4F}" type="presParOf" srcId="{EE05380B-F61A-4FA3-9E11-5E59F3EDE0EE}" destId="{84A65A61-E28F-4759-8A0E-41C4F5EE5BB1}" srcOrd="13" destOrd="0" presId="urn:microsoft.com/office/officeart/2005/8/layout/radial1"/>
    <dgm:cxn modelId="{51E70432-3311-48E0-9E73-92BE31898150}" type="presParOf" srcId="{84A65A61-E28F-4759-8A0E-41C4F5EE5BB1}" destId="{CC23708A-6DFD-4618-ABD2-6CDAADA9A89D}" srcOrd="0" destOrd="0" presId="urn:microsoft.com/office/officeart/2005/8/layout/radial1"/>
    <dgm:cxn modelId="{00EE8E54-CB6E-4AD7-86E0-499F3FDF7239}" type="presParOf" srcId="{EE05380B-F61A-4FA3-9E11-5E59F3EDE0EE}" destId="{5A8D7EA6-B156-4596-9D68-7436ACF1E4A6}" srcOrd="14" destOrd="0" presId="urn:microsoft.com/office/officeart/2005/8/layout/radial1"/>
    <dgm:cxn modelId="{F5EC14DF-2337-47CD-891F-5FA15D4F8372}" type="presParOf" srcId="{EE05380B-F61A-4FA3-9E11-5E59F3EDE0EE}" destId="{FAF27E93-1CC6-4D8A-AEA0-9A6CD5403C75}" srcOrd="15" destOrd="0" presId="urn:microsoft.com/office/officeart/2005/8/layout/radial1"/>
    <dgm:cxn modelId="{EDB12951-6063-4B05-B9A6-69ED0CCC86F4}" type="presParOf" srcId="{FAF27E93-1CC6-4D8A-AEA0-9A6CD5403C75}" destId="{6A6AB870-A4C4-4FF4-923B-5BDAD9F26D0F}" srcOrd="0" destOrd="0" presId="urn:microsoft.com/office/officeart/2005/8/layout/radial1"/>
    <dgm:cxn modelId="{CE762F2F-89BB-4BCE-BDB4-905C6278571B}" type="presParOf" srcId="{EE05380B-F61A-4FA3-9E11-5E59F3EDE0EE}" destId="{4942A6AF-D0AB-4B93-87C6-123553A0024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E68DD1-B1BD-4CBB-8DC3-C6B115DD4D32}" type="doc">
      <dgm:prSet loTypeId="urn:microsoft.com/office/officeart/2005/8/layout/radial1" loCatId="relationship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190B8558-D44A-4EF6-A0B6-5FE5EF55B73F}">
      <dgm:prSet phldrT="[Текст]" custT="1"/>
      <dgm:spPr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>
          <a:solidFill>
            <a:srgbClr val="FF4B4B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Инициация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(Форум молодых педагогов)</a:t>
          </a:r>
        </a:p>
      </dgm:t>
    </dgm:pt>
    <dgm:pt modelId="{FFE4C33A-DF81-4486-92C7-D058E1211B77}" type="parTrans" cxnId="{C6643E94-76CF-41A0-802D-8B81A08B630C}">
      <dgm:prSet/>
      <dgm:spPr/>
      <dgm:t>
        <a:bodyPr/>
        <a:lstStyle/>
        <a:p>
          <a:endParaRPr lang="ru-RU"/>
        </a:p>
      </dgm:t>
    </dgm:pt>
    <dgm:pt modelId="{5B9834A6-10B6-43DC-B207-8287DA33C845}" type="sibTrans" cxnId="{C6643E94-76CF-41A0-802D-8B81A08B630C}">
      <dgm:prSet/>
      <dgm:spPr/>
      <dgm:t>
        <a:bodyPr/>
        <a:lstStyle/>
        <a:p>
          <a:endParaRPr lang="ru-RU"/>
        </a:p>
      </dgm:t>
    </dgm:pt>
    <dgm:pt modelId="{79D2EA78-0DA7-4667-BD42-DF94FC3C702E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>
          <a:solidFill>
            <a:srgbClr val="FF4B4B"/>
          </a:solidFill>
        </a:ln>
      </dgm:spPr>
      <dgm:t>
        <a:bodyPr/>
        <a:lstStyle/>
        <a:p>
          <a:r>
            <a:rPr lang="ru-RU" sz="1800" b="1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Проблематизация</a:t>
          </a:r>
          <a:endParaRPr lang="ru-RU" sz="1800" b="1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(дискуссии, ток-шоу)</a:t>
          </a:r>
        </a:p>
      </dgm:t>
    </dgm:pt>
    <dgm:pt modelId="{90395F9F-687E-480F-9ABD-98C5DC48FE00}" type="parTrans" cxnId="{516016F4-64D9-4AE2-831D-6BE6DB03C02F}">
      <dgm:prSet/>
      <dgm:spPr/>
      <dgm:t>
        <a:bodyPr/>
        <a:lstStyle/>
        <a:p>
          <a:endParaRPr lang="ru-RU"/>
        </a:p>
      </dgm:t>
    </dgm:pt>
    <dgm:pt modelId="{AB3FD254-758A-48AB-811F-757FEC8851BD}" type="sibTrans" cxnId="{516016F4-64D9-4AE2-831D-6BE6DB03C02F}">
      <dgm:prSet/>
      <dgm:spPr/>
      <dgm:t>
        <a:bodyPr/>
        <a:lstStyle/>
        <a:p>
          <a:endParaRPr lang="ru-RU"/>
        </a:p>
      </dgm:t>
    </dgm:pt>
    <dgm:pt modelId="{83C7EB24-A5C2-4A6B-9131-FBBFAB088FEB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Интеграция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(включенность в ГМС, региональные мероприятия)</a:t>
          </a:r>
        </a:p>
      </dgm:t>
    </dgm:pt>
    <dgm:pt modelId="{9FB55578-05C5-4CE4-916C-83E75A7D6903}" type="parTrans" cxnId="{D9885AE5-B1BA-49FD-B35B-EF4A3B1CBE87}">
      <dgm:prSet/>
      <dgm:spPr/>
      <dgm:t>
        <a:bodyPr/>
        <a:lstStyle/>
        <a:p>
          <a:endParaRPr lang="ru-RU"/>
        </a:p>
      </dgm:t>
    </dgm:pt>
    <dgm:pt modelId="{684CF7B3-D6AD-45AD-9578-B2B26888694F}" type="sibTrans" cxnId="{D9885AE5-B1BA-49FD-B35B-EF4A3B1CBE87}">
      <dgm:prSet/>
      <dgm:spPr/>
      <dgm:t>
        <a:bodyPr/>
        <a:lstStyle/>
        <a:p>
          <a:endParaRPr lang="ru-RU"/>
        </a:p>
      </dgm:t>
    </dgm:pt>
    <dgm:pt modelId="{C193FDB8-D913-4161-8E95-54ACC7F1241A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>
          <a:solidFill>
            <a:srgbClr val="FFBD29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Рефлексия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(Профессиональный конкурс «Педагогический дебют», Портфолио, Образовательный салон молодых педагогов в рамках  </a:t>
          </a:r>
          <a:r>
            <a:rPr lang="ru-RU" sz="1400" b="1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педчтений</a:t>
          </a:r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)</a:t>
          </a:r>
        </a:p>
      </dgm:t>
    </dgm:pt>
    <dgm:pt modelId="{B5228513-3889-4A34-8051-7B3D9368220D}" type="parTrans" cxnId="{E296AC31-1E7B-4992-8D55-CA77692937CE}">
      <dgm:prSet/>
      <dgm:spPr/>
      <dgm:t>
        <a:bodyPr/>
        <a:lstStyle/>
        <a:p>
          <a:endParaRPr lang="ru-RU"/>
        </a:p>
      </dgm:t>
    </dgm:pt>
    <dgm:pt modelId="{3934FB8A-4DB7-4101-A8E8-0F166750CAB4}" type="sibTrans" cxnId="{E296AC31-1E7B-4992-8D55-CA77692937CE}">
      <dgm:prSet/>
      <dgm:spPr/>
      <dgm:t>
        <a:bodyPr/>
        <a:lstStyle/>
        <a:p>
          <a:endParaRPr lang="ru-RU"/>
        </a:p>
      </dgm:t>
    </dgm:pt>
    <dgm:pt modelId="{2A95464D-512B-41CA-BF32-512BF4A7DFA9}">
      <dgm:prSet phldrT="[Текст]" custT="1"/>
      <dgm:spPr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>
          <a:solidFill>
            <a:srgbClr val="00B0F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Мотивация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(- педагогические игры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</a:t>
          </a:r>
          <a:r>
            <a:rPr lang="ru-RU" sz="1400" b="1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межпредметное</a:t>
          </a:r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общение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гранты на реализацию </a:t>
          </a:r>
          <a:r>
            <a:rPr lang="ru-RU" sz="1400" b="1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соцпроектов</a:t>
          </a:r>
          <a:endParaRPr lang="ru-RU" sz="1400" b="1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включение в состав общественных организаций)</a:t>
          </a:r>
        </a:p>
      </dgm:t>
    </dgm:pt>
    <dgm:pt modelId="{8A2996FC-ABC2-4AF1-8064-D1CC62E6FCFF}" type="parTrans" cxnId="{9DADEB43-D206-470E-B763-A19CDE867D0B}">
      <dgm:prSet/>
      <dgm:spPr/>
      <dgm:t>
        <a:bodyPr/>
        <a:lstStyle/>
        <a:p>
          <a:endParaRPr lang="ru-RU"/>
        </a:p>
      </dgm:t>
    </dgm:pt>
    <dgm:pt modelId="{E3939218-56EC-4B9A-8894-712F99DD5ACF}" type="sibTrans" cxnId="{9DADEB43-D206-470E-B763-A19CDE867D0B}">
      <dgm:prSet/>
      <dgm:spPr/>
      <dgm:t>
        <a:bodyPr/>
        <a:lstStyle/>
        <a:p>
          <a:endParaRPr lang="ru-RU"/>
        </a:p>
      </dgm:t>
    </dgm:pt>
    <dgm:pt modelId="{EBCC96D2-9BE3-4B72-A738-C10C91A355B1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>
          <a:solidFill>
            <a:srgbClr val="FFBD29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Управление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(- база данных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аналитические справки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программа работы с молодыми специалистами)</a:t>
          </a:r>
        </a:p>
      </dgm:t>
    </dgm:pt>
    <dgm:pt modelId="{C69BD953-C5C5-40C4-8939-0AC4344CF9D5}" type="parTrans" cxnId="{059FE1C4-49F3-461C-9F32-5B2FE890440E}">
      <dgm:prSet/>
      <dgm:spPr/>
      <dgm:t>
        <a:bodyPr/>
        <a:lstStyle/>
        <a:p>
          <a:endParaRPr lang="ru-RU"/>
        </a:p>
      </dgm:t>
    </dgm:pt>
    <dgm:pt modelId="{7223A991-E56F-4703-9E86-573C41E078AF}" type="sibTrans" cxnId="{059FE1C4-49F3-461C-9F32-5B2FE890440E}">
      <dgm:prSet/>
      <dgm:spPr/>
      <dgm:t>
        <a:bodyPr/>
        <a:lstStyle/>
        <a:p>
          <a:endParaRPr lang="ru-RU"/>
        </a:p>
      </dgm:t>
    </dgm:pt>
    <dgm:pt modelId="{866EE0CC-EB7D-4137-BF8A-9D905E71167D}">
      <dgm:prSet phldrT="[Текст]" custT="1"/>
      <dgm:spPr>
        <a:gradFill rotWithShape="0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Перспектива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(развитие проектной культуры, образовательная программа для молодых педагогов на городском уровне)</a:t>
          </a:r>
        </a:p>
      </dgm:t>
    </dgm:pt>
    <dgm:pt modelId="{7A4FBB22-7A47-4F5A-9C5E-04119A9CFE91}" type="parTrans" cxnId="{8D3F83D6-BC6D-496E-A6F0-C0C079F2A985}">
      <dgm:prSet/>
      <dgm:spPr/>
      <dgm:t>
        <a:bodyPr/>
        <a:lstStyle/>
        <a:p>
          <a:endParaRPr lang="ru-RU"/>
        </a:p>
      </dgm:t>
    </dgm:pt>
    <dgm:pt modelId="{90EA1FFD-C615-414C-A508-913150BFC7EC}" type="sibTrans" cxnId="{8D3F83D6-BC6D-496E-A6F0-C0C079F2A985}">
      <dgm:prSet/>
      <dgm:spPr/>
      <dgm:t>
        <a:bodyPr/>
        <a:lstStyle/>
        <a:p>
          <a:endParaRPr lang="ru-RU"/>
        </a:p>
      </dgm:t>
    </dgm:pt>
    <dgm:pt modelId="{BEFC2E53-9996-4C0A-B60D-66801EF98404}">
      <dgm:prSet phldrT="[Текст]" custT="1"/>
      <dgm:spPr>
        <a:gradFill rotWithShape="0">
          <a:gsLst>
            <a:gs pos="0">
              <a:schemeClr val="bg1"/>
            </a:gs>
            <a:gs pos="0">
              <a:schemeClr val="accent4">
                <a:tint val="12000"/>
                <a:satMod val="255000"/>
              </a:schemeClr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Организация</a:t>
          </a:r>
        </a:p>
        <a:p>
          <a:r>
            <a:rPr lang="ru-RU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(наставничество, «Школа молодого педагога», социальные проекты)</a:t>
          </a:r>
        </a:p>
      </dgm:t>
    </dgm:pt>
    <dgm:pt modelId="{AAC2ACFE-5FBC-4468-8140-B9A278CE93D3}" type="parTrans" cxnId="{6520FE3E-B5F4-4D9A-B91B-0EB5E5DCA39B}">
      <dgm:prSet/>
      <dgm:spPr/>
      <dgm:t>
        <a:bodyPr/>
        <a:lstStyle/>
        <a:p>
          <a:endParaRPr lang="ru-RU"/>
        </a:p>
      </dgm:t>
    </dgm:pt>
    <dgm:pt modelId="{6F403B6C-82EB-4F8E-9AEC-E864F7C1798B}" type="sibTrans" cxnId="{6520FE3E-B5F4-4D9A-B91B-0EB5E5DCA39B}">
      <dgm:prSet/>
      <dgm:spPr/>
      <dgm:t>
        <a:bodyPr/>
        <a:lstStyle/>
        <a:p>
          <a:endParaRPr lang="ru-RU"/>
        </a:p>
      </dgm:t>
    </dgm:pt>
    <dgm:pt modelId="{20264E38-C7CB-4164-A81F-0F7172C2A05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Работа с молодыми специалистами</a:t>
          </a:r>
        </a:p>
      </dgm:t>
    </dgm:pt>
    <dgm:pt modelId="{8A3CA7CE-6DF2-4B6B-BE84-0D836F137CB6}" type="parTrans" cxnId="{5B70C46A-4320-40E7-A719-20FD22F570CE}">
      <dgm:prSet/>
      <dgm:spPr/>
      <dgm:t>
        <a:bodyPr/>
        <a:lstStyle/>
        <a:p>
          <a:endParaRPr lang="ru-RU"/>
        </a:p>
      </dgm:t>
    </dgm:pt>
    <dgm:pt modelId="{C4C7B343-1ADC-4BD3-9ED9-44539E27F377}" type="sibTrans" cxnId="{5B70C46A-4320-40E7-A719-20FD22F570CE}">
      <dgm:prSet/>
      <dgm:spPr/>
      <dgm:t>
        <a:bodyPr/>
        <a:lstStyle/>
        <a:p>
          <a:endParaRPr lang="ru-RU"/>
        </a:p>
      </dgm:t>
    </dgm:pt>
    <dgm:pt modelId="{EE05380B-F61A-4FA3-9E11-5E59F3EDE0EE}" type="pres">
      <dgm:prSet presAssocID="{1EE68DD1-B1BD-4CBB-8DC3-C6B115DD4D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F8DB21-CFFF-43B0-A52F-C5551060428B}" type="pres">
      <dgm:prSet presAssocID="{20264E38-C7CB-4164-A81F-0F7172C2A050}" presName="centerShape" presStyleLbl="node0" presStyleIdx="0" presStyleCnt="1" custScaleX="197805" custScaleY="197806" custLinFactNeighborX="-203" custLinFactNeighborY="-1392"/>
      <dgm:spPr/>
      <dgm:t>
        <a:bodyPr/>
        <a:lstStyle/>
        <a:p>
          <a:endParaRPr lang="ru-RU"/>
        </a:p>
      </dgm:t>
    </dgm:pt>
    <dgm:pt modelId="{D16761E5-17BE-49B4-850D-6C4C354D3134}" type="pres">
      <dgm:prSet presAssocID="{FFE4C33A-DF81-4486-92C7-D058E1211B77}" presName="Name9" presStyleLbl="parChTrans1D2" presStyleIdx="0" presStyleCnt="8"/>
      <dgm:spPr/>
      <dgm:t>
        <a:bodyPr/>
        <a:lstStyle/>
        <a:p>
          <a:endParaRPr lang="ru-RU"/>
        </a:p>
      </dgm:t>
    </dgm:pt>
    <dgm:pt modelId="{425F98B6-4B21-4B0F-AC2F-1532F7A56E72}" type="pres">
      <dgm:prSet presAssocID="{FFE4C33A-DF81-4486-92C7-D058E1211B77}" presName="connTx" presStyleLbl="parChTrans1D2" presStyleIdx="0" presStyleCnt="8"/>
      <dgm:spPr/>
      <dgm:t>
        <a:bodyPr/>
        <a:lstStyle/>
        <a:p>
          <a:endParaRPr lang="ru-RU"/>
        </a:p>
      </dgm:t>
    </dgm:pt>
    <dgm:pt modelId="{EAD87CF5-DF03-4412-9000-AA899ADC3279}" type="pres">
      <dgm:prSet presAssocID="{190B8558-D44A-4EF6-A0B6-5FE5EF55B73F}" presName="node" presStyleLbl="node1" presStyleIdx="0" presStyleCnt="8" custScaleX="214579" custScaleY="68535" custRadScaleRad="92320" custRadScaleInc="-41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C53DE98-770D-4C2B-A4DC-A07D0E0C7321}" type="pres">
      <dgm:prSet presAssocID="{90395F9F-687E-480F-9ABD-98C5DC48FE00}" presName="Name9" presStyleLbl="parChTrans1D2" presStyleIdx="1" presStyleCnt="8"/>
      <dgm:spPr/>
      <dgm:t>
        <a:bodyPr/>
        <a:lstStyle/>
        <a:p>
          <a:endParaRPr lang="ru-RU"/>
        </a:p>
      </dgm:t>
    </dgm:pt>
    <dgm:pt modelId="{182DDE67-49B3-437D-9D23-BEA562EEBD1E}" type="pres">
      <dgm:prSet presAssocID="{90395F9F-687E-480F-9ABD-98C5DC48FE00}" presName="connTx" presStyleLbl="parChTrans1D2" presStyleIdx="1" presStyleCnt="8"/>
      <dgm:spPr/>
      <dgm:t>
        <a:bodyPr/>
        <a:lstStyle/>
        <a:p>
          <a:endParaRPr lang="ru-RU"/>
        </a:p>
      </dgm:t>
    </dgm:pt>
    <dgm:pt modelId="{428A4067-23CA-4FE7-967C-6D4DE67A87EC}" type="pres">
      <dgm:prSet presAssocID="{79D2EA78-0DA7-4667-BD42-DF94FC3C702E}" presName="node" presStyleLbl="node1" presStyleIdx="1" presStyleCnt="8" custScaleX="214580" custScaleY="74077" custRadScaleRad="102874" custRadScaleInc="6001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022030E-F3BB-4B67-8900-25913D0D5B93}" type="pres">
      <dgm:prSet presAssocID="{9FB55578-05C5-4CE4-916C-83E75A7D6903}" presName="Name9" presStyleLbl="parChTrans1D2" presStyleIdx="2" presStyleCnt="8"/>
      <dgm:spPr/>
      <dgm:t>
        <a:bodyPr/>
        <a:lstStyle/>
        <a:p>
          <a:endParaRPr lang="ru-RU"/>
        </a:p>
      </dgm:t>
    </dgm:pt>
    <dgm:pt modelId="{74E937ED-2513-45E3-9377-D91A6D442450}" type="pres">
      <dgm:prSet presAssocID="{9FB55578-05C5-4CE4-916C-83E75A7D6903}" presName="connTx" presStyleLbl="parChTrans1D2" presStyleIdx="2" presStyleCnt="8"/>
      <dgm:spPr/>
      <dgm:t>
        <a:bodyPr/>
        <a:lstStyle/>
        <a:p>
          <a:endParaRPr lang="ru-RU"/>
        </a:p>
      </dgm:t>
    </dgm:pt>
    <dgm:pt modelId="{D7E2FFA8-7950-466B-A8E4-1109C27E30F5}" type="pres">
      <dgm:prSet presAssocID="{83C7EB24-A5C2-4A6B-9131-FBBFAB088FEB}" presName="node" presStyleLbl="node1" presStyleIdx="2" presStyleCnt="8" custScaleX="214579" custScaleY="95837" custRadScaleRad="131311" custRadScaleInc="257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767ACD2-3DEB-4B87-A94C-344DED1577CE}" type="pres">
      <dgm:prSet presAssocID="{B5228513-3889-4A34-8051-7B3D9368220D}" presName="Name9" presStyleLbl="parChTrans1D2" presStyleIdx="3" presStyleCnt="8"/>
      <dgm:spPr/>
      <dgm:t>
        <a:bodyPr/>
        <a:lstStyle/>
        <a:p>
          <a:endParaRPr lang="ru-RU"/>
        </a:p>
      </dgm:t>
    </dgm:pt>
    <dgm:pt modelId="{887C9435-4563-4210-8EC6-C960CC8DED05}" type="pres">
      <dgm:prSet presAssocID="{B5228513-3889-4A34-8051-7B3D9368220D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DD998B6-7EF9-47CB-B1BF-92BB2B5D2A78}" type="pres">
      <dgm:prSet presAssocID="{C193FDB8-D913-4161-8E95-54ACC7F1241A}" presName="node" presStyleLbl="node1" presStyleIdx="3" presStyleCnt="8" custScaleX="214579" custScaleY="142781" custRadScaleRad="162666" custRadScaleInc="-3674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9D4E6C1-9B32-460F-838B-DE8E5CDE6980}" type="pres">
      <dgm:prSet presAssocID="{8A2996FC-ABC2-4AF1-8064-D1CC62E6FCFF}" presName="Name9" presStyleLbl="parChTrans1D2" presStyleIdx="4" presStyleCnt="8"/>
      <dgm:spPr/>
      <dgm:t>
        <a:bodyPr/>
        <a:lstStyle/>
        <a:p>
          <a:endParaRPr lang="ru-RU"/>
        </a:p>
      </dgm:t>
    </dgm:pt>
    <dgm:pt modelId="{CC26DC44-534C-4B6D-AEAC-85BAB135AC9C}" type="pres">
      <dgm:prSet presAssocID="{8A2996FC-ABC2-4AF1-8064-D1CC62E6FCFF}" presName="connTx" presStyleLbl="parChTrans1D2" presStyleIdx="4" presStyleCnt="8"/>
      <dgm:spPr/>
      <dgm:t>
        <a:bodyPr/>
        <a:lstStyle/>
        <a:p>
          <a:endParaRPr lang="ru-RU"/>
        </a:p>
      </dgm:t>
    </dgm:pt>
    <dgm:pt modelId="{8F668C35-56E9-4832-9459-1C09AF05FD28}" type="pres">
      <dgm:prSet presAssocID="{2A95464D-512B-41CA-BF32-512BF4A7DFA9}" presName="node" presStyleLbl="node1" presStyleIdx="4" presStyleCnt="8" custScaleX="214603" custScaleY="142633" custRadScaleRad="148755" custRadScaleInc="-53146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E6C0A98-F7CE-464C-984A-8C2DA33D5AB1}" type="pres">
      <dgm:prSet presAssocID="{C69BD953-C5C5-40C4-8939-0AC4344CF9D5}" presName="Name9" presStyleLbl="parChTrans1D2" presStyleIdx="5" presStyleCnt="8"/>
      <dgm:spPr/>
      <dgm:t>
        <a:bodyPr/>
        <a:lstStyle/>
        <a:p>
          <a:endParaRPr lang="ru-RU"/>
        </a:p>
      </dgm:t>
    </dgm:pt>
    <dgm:pt modelId="{190CCDE6-B3C2-4661-9CDA-938A8348F34E}" type="pres">
      <dgm:prSet presAssocID="{C69BD953-C5C5-40C4-8939-0AC4344CF9D5}" presName="connTx" presStyleLbl="parChTrans1D2" presStyleIdx="5" presStyleCnt="8"/>
      <dgm:spPr/>
      <dgm:t>
        <a:bodyPr/>
        <a:lstStyle/>
        <a:p>
          <a:endParaRPr lang="ru-RU"/>
        </a:p>
      </dgm:t>
    </dgm:pt>
    <dgm:pt modelId="{CFF04802-583C-4C28-AD10-4F1809E666C0}" type="pres">
      <dgm:prSet presAssocID="{EBCC96D2-9BE3-4B72-A738-C10C91A355B1}" presName="node" presStyleLbl="node1" presStyleIdx="5" presStyleCnt="8" custScaleX="214579" custScaleY="142781" custRadScaleRad="160840" custRadScaleInc="4717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4A65A61-E28F-4759-8A0E-41C4F5EE5BB1}" type="pres">
      <dgm:prSet presAssocID="{7A4FBB22-7A47-4F5A-9C5E-04119A9CFE91}" presName="Name9" presStyleLbl="parChTrans1D2" presStyleIdx="6" presStyleCnt="8"/>
      <dgm:spPr/>
      <dgm:t>
        <a:bodyPr/>
        <a:lstStyle/>
        <a:p>
          <a:endParaRPr lang="ru-RU"/>
        </a:p>
      </dgm:t>
    </dgm:pt>
    <dgm:pt modelId="{CC23708A-6DFD-4618-ABD2-6CDAADA9A89D}" type="pres">
      <dgm:prSet presAssocID="{7A4FBB22-7A47-4F5A-9C5E-04119A9CFE91}" presName="connTx" presStyleLbl="parChTrans1D2" presStyleIdx="6" presStyleCnt="8"/>
      <dgm:spPr/>
      <dgm:t>
        <a:bodyPr/>
        <a:lstStyle/>
        <a:p>
          <a:endParaRPr lang="ru-RU"/>
        </a:p>
      </dgm:t>
    </dgm:pt>
    <dgm:pt modelId="{5A8D7EA6-B156-4596-9D68-7436ACF1E4A6}" type="pres">
      <dgm:prSet presAssocID="{866EE0CC-EB7D-4137-BF8A-9D905E71167D}" presName="node" presStyleLbl="node1" presStyleIdx="6" presStyleCnt="8" custScaleX="214579" custScaleY="142781" custRadScaleRad="148889" custRadScaleInc="12499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AF27E93-1CC6-4D8A-AEA0-9A6CD5403C75}" type="pres">
      <dgm:prSet presAssocID="{AAC2ACFE-5FBC-4468-8140-B9A278CE93D3}" presName="Name9" presStyleLbl="parChTrans1D2" presStyleIdx="7" presStyleCnt="8"/>
      <dgm:spPr/>
      <dgm:t>
        <a:bodyPr/>
        <a:lstStyle/>
        <a:p>
          <a:endParaRPr lang="ru-RU"/>
        </a:p>
      </dgm:t>
    </dgm:pt>
    <dgm:pt modelId="{6A6AB870-A4C4-4FF4-923B-5BDAD9F26D0F}" type="pres">
      <dgm:prSet presAssocID="{AAC2ACFE-5FBC-4468-8140-B9A278CE93D3}" presName="connTx" presStyleLbl="parChTrans1D2" presStyleIdx="7" presStyleCnt="8"/>
      <dgm:spPr/>
      <dgm:t>
        <a:bodyPr/>
        <a:lstStyle/>
        <a:p>
          <a:endParaRPr lang="ru-RU"/>
        </a:p>
      </dgm:t>
    </dgm:pt>
    <dgm:pt modelId="{4942A6AF-D0AB-4B93-87C6-123553A00247}" type="pres">
      <dgm:prSet presAssocID="{BEFC2E53-9996-4C0A-B60D-66801EF98404}" presName="node" presStyleLbl="node1" presStyleIdx="7" presStyleCnt="8" custScaleX="214579" custScaleY="95731" custRadScaleRad="131428" custRadScaleInc="-2108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25640305-0696-4AB4-8F84-4CAFBA5B9858}" type="presOf" srcId="{C193FDB8-D913-4161-8E95-54ACC7F1241A}" destId="{BDD998B6-7EF9-47CB-B1BF-92BB2B5D2A78}" srcOrd="0" destOrd="0" presId="urn:microsoft.com/office/officeart/2005/8/layout/radial1"/>
    <dgm:cxn modelId="{6520FE3E-B5F4-4D9A-B91B-0EB5E5DCA39B}" srcId="{20264E38-C7CB-4164-A81F-0F7172C2A050}" destId="{BEFC2E53-9996-4C0A-B60D-66801EF98404}" srcOrd="7" destOrd="0" parTransId="{AAC2ACFE-5FBC-4468-8140-B9A278CE93D3}" sibTransId="{6F403B6C-82EB-4F8E-9AEC-E864F7C1798B}"/>
    <dgm:cxn modelId="{3127807F-39DF-40DE-AB82-46BEA8C1C2AA}" type="presOf" srcId="{8A2996FC-ABC2-4AF1-8064-D1CC62E6FCFF}" destId="{CC26DC44-534C-4B6D-AEAC-85BAB135AC9C}" srcOrd="1" destOrd="0" presId="urn:microsoft.com/office/officeart/2005/8/layout/radial1"/>
    <dgm:cxn modelId="{956C54AE-69A1-4396-9867-0B9A4F41D5BC}" type="presOf" srcId="{FFE4C33A-DF81-4486-92C7-D058E1211B77}" destId="{D16761E5-17BE-49B4-850D-6C4C354D3134}" srcOrd="0" destOrd="0" presId="urn:microsoft.com/office/officeart/2005/8/layout/radial1"/>
    <dgm:cxn modelId="{920CC24E-4EDE-40EA-839C-739C6D3D0682}" type="presOf" srcId="{9FB55578-05C5-4CE4-916C-83E75A7D6903}" destId="{74E937ED-2513-45E3-9377-D91A6D442450}" srcOrd="1" destOrd="0" presId="urn:microsoft.com/office/officeart/2005/8/layout/radial1"/>
    <dgm:cxn modelId="{754F4652-C43F-41EB-87D5-56727229855C}" type="presOf" srcId="{9FB55578-05C5-4CE4-916C-83E75A7D6903}" destId="{8022030E-F3BB-4B67-8900-25913D0D5B93}" srcOrd="0" destOrd="0" presId="urn:microsoft.com/office/officeart/2005/8/layout/radial1"/>
    <dgm:cxn modelId="{E296AC31-1E7B-4992-8D55-CA77692937CE}" srcId="{20264E38-C7CB-4164-A81F-0F7172C2A050}" destId="{C193FDB8-D913-4161-8E95-54ACC7F1241A}" srcOrd="3" destOrd="0" parTransId="{B5228513-3889-4A34-8051-7B3D9368220D}" sibTransId="{3934FB8A-4DB7-4101-A8E8-0F166750CAB4}"/>
    <dgm:cxn modelId="{D9885AE5-B1BA-49FD-B35B-EF4A3B1CBE87}" srcId="{20264E38-C7CB-4164-A81F-0F7172C2A050}" destId="{83C7EB24-A5C2-4A6B-9131-FBBFAB088FEB}" srcOrd="2" destOrd="0" parTransId="{9FB55578-05C5-4CE4-916C-83E75A7D6903}" sibTransId="{684CF7B3-D6AD-45AD-9578-B2B26888694F}"/>
    <dgm:cxn modelId="{06BA4A1F-5DE3-4B3C-94A1-E143661874AD}" type="presOf" srcId="{20264E38-C7CB-4164-A81F-0F7172C2A050}" destId="{B7F8DB21-CFFF-43B0-A52F-C5551060428B}" srcOrd="0" destOrd="0" presId="urn:microsoft.com/office/officeart/2005/8/layout/radial1"/>
    <dgm:cxn modelId="{B3576D84-BBB6-4AD4-93C9-DB54753F11D8}" type="presOf" srcId="{90395F9F-687E-480F-9ABD-98C5DC48FE00}" destId="{182DDE67-49B3-437D-9D23-BEA562EEBD1E}" srcOrd="1" destOrd="0" presId="urn:microsoft.com/office/officeart/2005/8/layout/radial1"/>
    <dgm:cxn modelId="{3B031142-F868-441F-AAC2-76BF738ED573}" type="presOf" srcId="{C69BD953-C5C5-40C4-8939-0AC4344CF9D5}" destId="{190CCDE6-B3C2-4661-9CDA-938A8348F34E}" srcOrd="1" destOrd="0" presId="urn:microsoft.com/office/officeart/2005/8/layout/radial1"/>
    <dgm:cxn modelId="{F719268D-E569-4977-A4B2-48073CA0F49E}" type="presOf" srcId="{B5228513-3889-4A34-8051-7B3D9368220D}" destId="{5767ACD2-3DEB-4B87-A94C-344DED1577CE}" srcOrd="0" destOrd="0" presId="urn:microsoft.com/office/officeart/2005/8/layout/radial1"/>
    <dgm:cxn modelId="{4CE59CA5-DD24-4F24-AC07-B05E4DD170C0}" type="presOf" srcId="{EBCC96D2-9BE3-4B72-A738-C10C91A355B1}" destId="{CFF04802-583C-4C28-AD10-4F1809E666C0}" srcOrd="0" destOrd="0" presId="urn:microsoft.com/office/officeart/2005/8/layout/radial1"/>
    <dgm:cxn modelId="{32BB7E0D-44C0-46B9-AA69-02E2F87910A4}" type="presOf" srcId="{190B8558-D44A-4EF6-A0B6-5FE5EF55B73F}" destId="{EAD87CF5-DF03-4412-9000-AA899ADC3279}" srcOrd="0" destOrd="0" presId="urn:microsoft.com/office/officeart/2005/8/layout/radial1"/>
    <dgm:cxn modelId="{DE675FFC-4BD8-4016-A7C5-939A790FCED2}" type="presOf" srcId="{AAC2ACFE-5FBC-4468-8140-B9A278CE93D3}" destId="{FAF27E93-1CC6-4D8A-AEA0-9A6CD5403C75}" srcOrd="0" destOrd="0" presId="urn:microsoft.com/office/officeart/2005/8/layout/radial1"/>
    <dgm:cxn modelId="{43EC813B-F087-4C76-AF99-756A431A5A3A}" type="presOf" srcId="{BEFC2E53-9996-4C0A-B60D-66801EF98404}" destId="{4942A6AF-D0AB-4B93-87C6-123553A00247}" srcOrd="0" destOrd="0" presId="urn:microsoft.com/office/officeart/2005/8/layout/radial1"/>
    <dgm:cxn modelId="{516016F4-64D9-4AE2-831D-6BE6DB03C02F}" srcId="{20264E38-C7CB-4164-A81F-0F7172C2A050}" destId="{79D2EA78-0DA7-4667-BD42-DF94FC3C702E}" srcOrd="1" destOrd="0" parTransId="{90395F9F-687E-480F-9ABD-98C5DC48FE00}" sibTransId="{AB3FD254-758A-48AB-811F-757FEC8851BD}"/>
    <dgm:cxn modelId="{0A2578EF-1C22-4107-BEAC-FDE931A2281F}" type="presOf" srcId="{8A2996FC-ABC2-4AF1-8064-D1CC62E6FCFF}" destId="{99D4E6C1-9B32-460F-838B-DE8E5CDE6980}" srcOrd="0" destOrd="0" presId="urn:microsoft.com/office/officeart/2005/8/layout/radial1"/>
    <dgm:cxn modelId="{059FE1C4-49F3-461C-9F32-5B2FE890440E}" srcId="{20264E38-C7CB-4164-A81F-0F7172C2A050}" destId="{EBCC96D2-9BE3-4B72-A738-C10C91A355B1}" srcOrd="5" destOrd="0" parTransId="{C69BD953-C5C5-40C4-8939-0AC4344CF9D5}" sibTransId="{7223A991-E56F-4703-9E86-573C41E078AF}"/>
    <dgm:cxn modelId="{5B70C46A-4320-40E7-A719-20FD22F570CE}" srcId="{1EE68DD1-B1BD-4CBB-8DC3-C6B115DD4D32}" destId="{20264E38-C7CB-4164-A81F-0F7172C2A050}" srcOrd="0" destOrd="0" parTransId="{8A3CA7CE-6DF2-4B6B-BE84-0D836F137CB6}" sibTransId="{C4C7B343-1ADC-4BD3-9ED9-44539E27F377}"/>
    <dgm:cxn modelId="{959629CA-5BF6-4667-95CB-8805DAEB0BF8}" type="presOf" srcId="{C69BD953-C5C5-40C4-8939-0AC4344CF9D5}" destId="{0E6C0A98-F7CE-464C-984A-8C2DA33D5AB1}" srcOrd="0" destOrd="0" presId="urn:microsoft.com/office/officeart/2005/8/layout/radial1"/>
    <dgm:cxn modelId="{911B70DA-8F2A-4A6A-A33B-7A557EFCCDA8}" type="presOf" srcId="{79D2EA78-0DA7-4667-BD42-DF94FC3C702E}" destId="{428A4067-23CA-4FE7-967C-6D4DE67A87EC}" srcOrd="0" destOrd="0" presId="urn:microsoft.com/office/officeart/2005/8/layout/radial1"/>
    <dgm:cxn modelId="{2FE2D1A9-0612-41E0-8AFB-456A5F7CED5B}" type="presOf" srcId="{AAC2ACFE-5FBC-4468-8140-B9A278CE93D3}" destId="{6A6AB870-A4C4-4FF4-923B-5BDAD9F26D0F}" srcOrd="1" destOrd="0" presId="urn:microsoft.com/office/officeart/2005/8/layout/radial1"/>
    <dgm:cxn modelId="{8D3F83D6-BC6D-496E-A6F0-C0C079F2A985}" srcId="{20264E38-C7CB-4164-A81F-0F7172C2A050}" destId="{866EE0CC-EB7D-4137-BF8A-9D905E71167D}" srcOrd="6" destOrd="0" parTransId="{7A4FBB22-7A47-4F5A-9C5E-04119A9CFE91}" sibTransId="{90EA1FFD-C615-414C-A508-913150BFC7EC}"/>
    <dgm:cxn modelId="{9DADEB43-D206-470E-B763-A19CDE867D0B}" srcId="{20264E38-C7CB-4164-A81F-0F7172C2A050}" destId="{2A95464D-512B-41CA-BF32-512BF4A7DFA9}" srcOrd="4" destOrd="0" parTransId="{8A2996FC-ABC2-4AF1-8064-D1CC62E6FCFF}" sibTransId="{E3939218-56EC-4B9A-8894-712F99DD5ACF}"/>
    <dgm:cxn modelId="{B5B4AD93-47D9-4896-B16A-A7154ED91C88}" type="presOf" srcId="{83C7EB24-A5C2-4A6B-9131-FBBFAB088FEB}" destId="{D7E2FFA8-7950-466B-A8E4-1109C27E30F5}" srcOrd="0" destOrd="0" presId="urn:microsoft.com/office/officeart/2005/8/layout/radial1"/>
    <dgm:cxn modelId="{F2052995-8280-47B4-9EAC-EFFBF75C28BA}" type="presOf" srcId="{1EE68DD1-B1BD-4CBB-8DC3-C6B115DD4D32}" destId="{EE05380B-F61A-4FA3-9E11-5E59F3EDE0EE}" srcOrd="0" destOrd="0" presId="urn:microsoft.com/office/officeart/2005/8/layout/radial1"/>
    <dgm:cxn modelId="{E67347A0-D174-4BD6-A7F1-D0D392370189}" type="presOf" srcId="{7A4FBB22-7A47-4F5A-9C5E-04119A9CFE91}" destId="{84A65A61-E28F-4759-8A0E-41C4F5EE5BB1}" srcOrd="0" destOrd="0" presId="urn:microsoft.com/office/officeart/2005/8/layout/radial1"/>
    <dgm:cxn modelId="{54394F32-A905-4002-93D3-1AC168B3287B}" type="presOf" srcId="{B5228513-3889-4A34-8051-7B3D9368220D}" destId="{887C9435-4563-4210-8EC6-C960CC8DED05}" srcOrd="1" destOrd="0" presId="urn:microsoft.com/office/officeart/2005/8/layout/radial1"/>
    <dgm:cxn modelId="{06B2735D-E6ED-40FA-811F-2E8B73F3C427}" type="presOf" srcId="{866EE0CC-EB7D-4137-BF8A-9D905E71167D}" destId="{5A8D7EA6-B156-4596-9D68-7436ACF1E4A6}" srcOrd="0" destOrd="0" presId="urn:microsoft.com/office/officeart/2005/8/layout/radial1"/>
    <dgm:cxn modelId="{49743197-2469-480B-AA98-0F33F62B4E24}" type="presOf" srcId="{2A95464D-512B-41CA-BF32-512BF4A7DFA9}" destId="{8F668C35-56E9-4832-9459-1C09AF05FD28}" srcOrd="0" destOrd="0" presId="urn:microsoft.com/office/officeart/2005/8/layout/radial1"/>
    <dgm:cxn modelId="{71EE9B6A-1BF1-4302-AF01-A1E2416D18D8}" type="presOf" srcId="{FFE4C33A-DF81-4486-92C7-D058E1211B77}" destId="{425F98B6-4B21-4B0F-AC2F-1532F7A56E72}" srcOrd="1" destOrd="0" presId="urn:microsoft.com/office/officeart/2005/8/layout/radial1"/>
    <dgm:cxn modelId="{C6643E94-76CF-41A0-802D-8B81A08B630C}" srcId="{20264E38-C7CB-4164-A81F-0F7172C2A050}" destId="{190B8558-D44A-4EF6-A0B6-5FE5EF55B73F}" srcOrd="0" destOrd="0" parTransId="{FFE4C33A-DF81-4486-92C7-D058E1211B77}" sibTransId="{5B9834A6-10B6-43DC-B207-8287DA33C845}"/>
    <dgm:cxn modelId="{032968AF-8E88-4508-93D1-BB953178CAFD}" type="presOf" srcId="{7A4FBB22-7A47-4F5A-9C5E-04119A9CFE91}" destId="{CC23708A-6DFD-4618-ABD2-6CDAADA9A89D}" srcOrd="1" destOrd="0" presId="urn:microsoft.com/office/officeart/2005/8/layout/radial1"/>
    <dgm:cxn modelId="{51A60444-F2CE-4ADC-8AB0-FFE86D8E6605}" type="presOf" srcId="{90395F9F-687E-480F-9ABD-98C5DC48FE00}" destId="{DC53DE98-770D-4C2B-A4DC-A07D0E0C7321}" srcOrd="0" destOrd="0" presId="urn:microsoft.com/office/officeart/2005/8/layout/radial1"/>
    <dgm:cxn modelId="{F6EA215A-EEDE-410C-844E-6E2CF43D651A}" type="presParOf" srcId="{EE05380B-F61A-4FA3-9E11-5E59F3EDE0EE}" destId="{B7F8DB21-CFFF-43B0-A52F-C5551060428B}" srcOrd="0" destOrd="0" presId="urn:microsoft.com/office/officeart/2005/8/layout/radial1"/>
    <dgm:cxn modelId="{196108D1-DD3A-4AD7-9A23-6912B206925C}" type="presParOf" srcId="{EE05380B-F61A-4FA3-9E11-5E59F3EDE0EE}" destId="{D16761E5-17BE-49B4-850D-6C4C354D3134}" srcOrd="1" destOrd="0" presId="urn:microsoft.com/office/officeart/2005/8/layout/radial1"/>
    <dgm:cxn modelId="{3748AD1B-43E1-45BD-BC4F-C80203DED96C}" type="presParOf" srcId="{D16761E5-17BE-49B4-850D-6C4C354D3134}" destId="{425F98B6-4B21-4B0F-AC2F-1532F7A56E72}" srcOrd="0" destOrd="0" presId="urn:microsoft.com/office/officeart/2005/8/layout/radial1"/>
    <dgm:cxn modelId="{29534878-1F2D-4F2F-B6D4-9FF31280FFEB}" type="presParOf" srcId="{EE05380B-F61A-4FA3-9E11-5E59F3EDE0EE}" destId="{EAD87CF5-DF03-4412-9000-AA899ADC3279}" srcOrd="2" destOrd="0" presId="urn:microsoft.com/office/officeart/2005/8/layout/radial1"/>
    <dgm:cxn modelId="{CE4C03F3-589C-4C7C-98EE-9DFC0735ADF2}" type="presParOf" srcId="{EE05380B-F61A-4FA3-9E11-5E59F3EDE0EE}" destId="{DC53DE98-770D-4C2B-A4DC-A07D0E0C7321}" srcOrd="3" destOrd="0" presId="urn:microsoft.com/office/officeart/2005/8/layout/radial1"/>
    <dgm:cxn modelId="{46046738-36C6-4113-8893-293AB434D628}" type="presParOf" srcId="{DC53DE98-770D-4C2B-A4DC-A07D0E0C7321}" destId="{182DDE67-49B3-437D-9D23-BEA562EEBD1E}" srcOrd="0" destOrd="0" presId="urn:microsoft.com/office/officeart/2005/8/layout/radial1"/>
    <dgm:cxn modelId="{2211BE4C-DCEF-4DD1-9ADC-C60DA97CA507}" type="presParOf" srcId="{EE05380B-F61A-4FA3-9E11-5E59F3EDE0EE}" destId="{428A4067-23CA-4FE7-967C-6D4DE67A87EC}" srcOrd="4" destOrd="0" presId="urn:microsoft.com/office/officeart/2005/8/layout/radial1"/>
    <dgm:cxn modelId="{1FDBB3A0-DD2A-4264-89DF-E26B33948F2E}" type="presParOf" srcId="{EE05380B-F61A-4FA3-9E11-5E59F3EDE0EE}" destId="{8022030E-F3BB-4B67-8900-25913D0D5B93}" srcOrd="5" destOrd="0" presId="urn:microsoft.com/office/officeart/2005/8/layout/radial1"/>
    <dgm:cxn modelId="{ED1644C5-7B13-4F69-BEDB-03B9BA84B27F}" type="presParOf" srcId="{8022030E-F3BB-4B67-8900-25913D0D5B93}" destId="{74E937ED-2513-45E3-9377-D91A6D442450}" srcOrd="0" destOrd="0" presId="urn:microsoft.com/office/officeart/2005/8/layout/radial1"/>
    <dgm:cxn modelId="{B6E92330-F931-4EEE-B252-A6D7277E0A63}" type="presParOf" srcId="{EE05380B-F61A-4FA3-9E11-5E59F3EDE0EE}" destId="{D7E2FFA8-7950-466B-A8E4-1109C27E30F5}" srcOrd="6" destOrd="0" presId="urn:microsoft.com/office/officeart/2005/8/layout/radial1"/>
    <dgm:cxn modelId="{5497FFE8-069D-4B02-8565-7DD1D73E5BA3}" type="presParOf" srcId="{EE05380B-F61A-4FA3-9E11-5E59F3EDE0EE}" destId="{5767ACD2-3DEB-4B87-A94C-344DED1577CE}" srcOrd="7" destOrd="0" presId="urn:microsoft.com/office/officeart/2005/8/layout/radial1"/>
    <dgm:cxn modelId="{52CB5B7E-1B21-4521-9608-133DE8FBB019}" type="presParOf" srcId="{5767ACD2-3DEB-4B87-A94C-344DED1577CE}" destId="{887C9435-4563-4210-8EC6-C960CC8DED05}" srcOrd="0" destOrd="0" presId="urn:microsoft.com/office/officeart/2005/8/layout/radial1"/>
    <dgm:cxn modelId="{E124606D-8082-4D83-A6C9-5D5E036C41FC}" type="presParOf" srcId="{EE05380B-F61A-4FA3-9E11-5E59F3EDE0EE}" destId="{BDD998B6-7EF9-47CB-B1BF-92BB2B5D2A78}" srcOrd="8" destOrd="0" presId="urn:microsoft.com/office/officeart/2005/8/layout/radial1"/>
    <dgm:cxn modelId="{191B5C0D-A094-4B9E-86C7-82FC733ACBB1}" type="presParOf" srcId="{EE05380B-F61A-4FA3-9E11-5E59F3EDE0EE}" destId="{99D4E6C1-9B32-460F-838B-DE8E5CDE6980}" srcOrd="9" destOrd="0" presId="urn:microsoft.com/office/officeart/2005/8/layout/radial1"/>
    <dgm:cxn modelId="{83D311D7-7228-448F-8CFD-EE169D9F70FC}" type="presParOf" srcId="{99D4E6C1-9B32-460F-838B-DE8E5CDE6980}" destId="{CC26DC44-534C-4B6D-AEAC-85BAB135AC9C}" srcOrd="0" destOrd="0" presId="urn:microsoft.com/office/officeart/2005/8/layout/radial1"/>
    <dgm:cxn modelId="{B8BAB243-2D28-4D76-9D19-3DE835B0DEFE}" type="presParOf" srcId="{EE05380B-F61A-4FA3-9E11-5E59F3EDE0EE}" destId="{8F668C35-56E9-4832-9459-1C09AF05FD28}" srcOrd="10" destOrd="0" presId="urn:microsoft.com/office/officeart/2005/8/layout/radial1"/>
    <dgm:cxn modelId="{708DE1B2-44E3-4E36-B8D1-D116DA0E7877}" type="presParOf" srcId="{EE05380B-F61A-4FA3-9E11-5E59F3EDE0EE}" destId="{0E6C0A98-F7CE-464C-984A-8C2DA33D5AB1}" srcOrd="11" destOrd="0" presId="urn:microsoft.com/office/officeart/2005/8/layout/radial1"/>
    <dgm:cxn modelId="{2271BB0B-F508-4F75-AC08-945850AE315D}" type="presParOf" srcId="{0E6C0A98-F7CE-464C-984A-8C2DA33D5AB1}" destId="{190CCDE6-B3C2-4661-9CDA-938A8348F34E}" srcOrd="0" destOrd="0" presId="urn:microsoft.com/office/officeart/2005/8/layout/radial1"/>
    <dgm:cxn modelId="{DD470C76-47A4-46CC-8286-9F0FA6D62A3C}" type="presParOf" srcId="{EE05380B-F61A-4FA3-9E11-5E59F3EDE0EE}" destId="{CFF04802-583C-4C28-AD10-4F1809E666C0}" srcOrd="12" destOrd="0" presId="urn:microsoft.com/office/officeart/2005/8/layout/radial1"/>
    <dgm:cxn modelId="{E4CC2E6D-68D2-46D2-9683-16B6BF351DF1}" type="presParOf" srcId="{EE05380B-F61A-4FA3-9E11-5E59F3EDE0EE}" destId="{84A65A61-E28F-4759-8A0E-41C4F5EE5BB1}" srcOrd="13" destOrd="0" presId="urn:microsoft.com/office/officeart/2005/8/layout/radial1"/>
    <dgm:cxn modelId="{1A549E52-C501-4A9E-828F-FAE4AB83364F}" type="presParOf" srcId="{84A65A61-E28F-4759-8A0E-41C4F5EE5BB1}" destId="{CC23708A-6DFD-4618-ABD2-6CDAADA9A89D}" srcOrd="0" destOrd="0" presId="urn:microsoft.com/office/officeart/2005/8/layout/radial1"/>
    <dgm:cxn modelId="{5B386D03-B163-4F87-8180-EFFBBD32A4C4}" type="presParOf" srcId="{EE05380B-F61A-4FA3-9E11-5E59F3EDE0EE}" destId="{5A8D7EA6-B156-4596-9D68-7436ACF1E4A6}" srcOrd="14" destOrd="0" presId="urn:microsoft.com/office/officeart/2005/8/layout/radial1"/>
    <dgm:cxn modelId="{1587FEBA-1AEE-47B8-AA39-F136035B9912}" type="presParOf" srcId="{EE05380B-F61A-4FA3-9E11-5E59F3EDE0EE}" destId="{FAF27E93-1CC6-4D8A-AEA0-9A6CD5403C75}" srcOrd="15" destOrd="0" presId="urn:microsoft.com/office/officeart/2005/8/layout/radial1"/>
    <dgm:cxn modelId="{09585BC3-FD48-4CAA-9176-DB7C8CB18374}" type="presParOf" srcId="{FAF27E93-1CC6-4D8A-AEA0-9A6CD5403C75}" destId="{6A6AB870-A4C4-4FF4-923B-5BDAD9F26D0F}" srcOrd="0" destOrd="0" presId="urn:microsoft.com/office/officeart/2005/8/layout/radial1"/>
    <dgm:cxn modelId="{58124EF4-3963-457C-9441-EF54E74D5D4C}" type="presParOf" srcId="{EE05380B-F61A-4FA3-9E11-5E59F3EDE0EE}" destId="{4942A6AF-D0AB-4B93-87C6-123553A0024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061535-FC0B-44BD-AB0B-9DD273E65CB9}" type="doc">
      <dgm:prSet loTypeId="urn:microsoft.com/office/officeart/2005/8/layout/chevron2" loCatId="list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D078610-80EA-4F89-8FAF-29D66F422AB3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C567ECCA-F04E-44C7-90AE-A848E50ABE0D}" type="parTrans" cxnId="{A0527165-FE69-497D-98A7-916A3F15E68F}">
      <dgm:prSet/>
      <dgm:spPr/>
      <dgm:t>
        <a:bodyPr/>
        <a:lstStyle/>
        <a:p>
          <a:endParaRPr lang="ru-RU"/>
        </a:p>
      </dgm:t>
    </dgm:pt>
    <dgm:pt modelId="{2AF3B424-C8BC-40C3-8D44-A77B46BC161A}" type="sibTrans" cxnId="{A0527165-FE69-497D-98A7-916A3F15E68F}">
      <dgm:prSet/>
      <dgm:spPr/>
      <dgm:t>
        <a:bodyPr/>
        <a:lstStyle/>
        <a:p>
          <a:endParaRPr lang="ru-RU"/>
        </a:p>
      </dgm:t>
    </dgm:pt>
    <dgm:pt modelId="{1F4E9873-D1BB-41EE-8251-1F85DBA830AB}">
      <dgm:prSet phldrT="[Текст]"/>
      <dgm:spPr/>
      <dgm:t>
        <a:bodyPr/>
        <a:lstStyle/>
        <a:p>
          <a:r>
            <a:rPr lang="ru-RU" dirty="0" smtClean="0"/>
            <a:t>Соглашение УО и отделов культуры, физической культуры, спорта и молодежной политики о взаимодействии подведомственных учреждений в целях реализации ФГОС</a:t>
          </a:r>
          <a:endParaRPr lang="ru-RU" dirty="0"/>
        </a:p>
      </dgm:t>
    </dgm:pt>
    <dgm:pt modelId="{C90A5914-CE05-4D5E-A989-CFCA3D5407DC}" type="parTrans" cxnId="{2F5BD61A-1CEA-43D0-ADAE-B80646D288CA}">
      <dgm:prSet/>
      <dgm:spPr/>
      <dgm:t>
        <a:bodyPr/>
        <a:lstStyle/>
        <a:p>
          <a:endParaRPr lang="ru-RU"/>
        </a:p>
      </dgm:t>
    </dgm:pt>
    <dgm:pt modelId="{4F63A0F5-103C-4EBF-B645-63D6C2E83B90}" type="sibTrans" cxnId="{2F5BD61A-1CEA-43D0-ADAE-B80646D288CA}">
      <dgm:prSet/>
      <dgm:spPr/>
      <dgm:t>
        <a:bodyPr/>
        <a:lstStyle/>
        <a:p>
          <a:endParaRPr lang="ru-RU"/>
        </a:p>
      </dgm:t>
    </dgm:pt>
    <dgm:pt modelId="{DF4BD41D-6BBE-4BC4-88DD-104AE0D5A5EC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06D363A2-822A-4B34-8377-E522460EF929}" type="parTrans" cxnId="{CBE01B57-AB63-4116-B997-4D8EBD12E588}">
      <dgm:prSet/>
      <dgm:spPr/>
      <dgm:t>
        <a:bodyPr/>
        <a:lstStyle/>
        <a:p>
          <a:endParaRPr lang="ru-RU"/>
        </a:p>
      </dgm:t>
    </dgm:pt>
    <dgm:pt modelId="{9234204D-F7C1-4C2D-B20C-9C8D6A88805B}" type="sibTrans" cxnId="{CBE01B57-AB63-4116-B997-4D8EBD12E588}">
      <dgm:prSet/>
      <dgm:spPr/>
      <dgm:t>
        <a:bodyPr/>
        <a:lstStyle/>
        <a:p>
          <a:endParaRPr lang="ru-RU"/>
        </a:p>
      </dgm:t>
    </dgm:pt>
    <dgm:pt modelId="{40B0DB97-3E4A-4AD0-9BC9-91F42EF3542C}">
      <dgm:prSet phldrT="[Текст]"/>
      <dgm:spPr/>
      <dgm:t>
        <a:bodyPr/>
        <a:lstStyle/>
        <a:p>
          <a:r>
            <a:rPr lang="ru-RU" dirty="0" smtClean="0"/>
            <a:t>Муниципальный мониторинг деятельности ОУ по реализации дополнительных образовательных программ</a:t>
          </a:r>
          <a:endParaRPr lang="ru-RU" dirty="0"/>
        </a:p>
      </dgm:t>
    </dgm:pt>
    <dgm:pt modelId="{24554443-2910-448E-9123-4D4A3140CAAF}" type="parTrans" cxnId="{04505349-0116-4944-8707-F6D35021226A}">
      <dgm:prSet/>
      <dgm:spPr/>
      <dgm:t>
        <a:bodyPr/>
        <a:lstStyle/>
        <a:p>
          <a:endParaRPr lang="ru-RU"/>
        </a:p>
      </dgm:t>
    </dgm:pt>
    <dgm:pt modelId="{227F8D38-F701-41AD-9BD8-4F1AE60582CB}" type="sibTrans" cxnId="{04505349-0116-4944-8707-F6D35021226A}">
      <dgm:prSet/>
      <dgm:spPr/>
      <dgm:t>
        <a:bodyPr/>
        <a:lstStyle/>
        <a:p>
          <a:endParaRPr lang="ru-RU"/>
        </a:p>
      </dgm:t>
    </dgm:pt>
    <dgm:pt modelId="{42E072FE-A296-4C7B-862F-1837F070889B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EB7BB38B-10F2-4BD0-9E54-6117C896A011}" type="parTrans" cxnId="{1A3B9B4A-589A-4B08-9377-8161F648B5E9}">
      <dgm:prSet/>
      <dgm:spPr/>
      <dgm:t>
        <a:bodyPr/>
        <a:lstStyle/>
        <a:p>
          <a:endParaRPr lang="ru-RU"/>
        </a:p>
      </dgm:t>
    </dgm:pt>
    <dgm:pt modelId="{D85F8598-D72C-4F93-A332-82ACA3C73638}" type="sibTrans" cxnId="{1A3B9B4A-589A-4B08-9377-8161F648B5E9}">
      <dgm:prSet/>
      <dgm:spPr/>
      <dgm:t>
        <a:bodyPr/>
        <a:lstStyle/>
        <a:p>
          <a:endParaRPr lang="ru-RU"/>
        </a:p>
      </dgm:t>
    </dgm:pt>
    <dgm:pt modelId="{74D971F3-1E0A-40F2-977B-D49159CC1E78}">
      <dgm:prSet phldrT="[Текст]"/>
      <dgm:spPr/>
      <dgm:t>
        <a:bodyPr/>
        <a:lstStyle/>
        <a:p>
          <a:r>
            <a:rPr lang="ru-RU" dirty="0" smtClean="0"/>
            <a:t>Развитие содержания дополнительного образования через </a:t>
          </a:r>
          <a:r>
            <a:rPr lang="ru-RU" dirty="0" err="1" smtClean="0"/>
            <a:t>разноуровневые</a:t>
          </a:r>
          <a:r>
            <a:rPr lang="ru-RU" dirty="0" smtClean="0"/>
            <a:t> программы (ознакомительные, культурно-досуговые, предметные, интегрированные и </a:t>
          </a:r>
          <a:r>
            <a:rPr lang="ru-RU" dirty="0" err="1" smtClean="0"/>
            <a:t>метапредметные</a:t>
          </a:r>
          <a:r>
            <a:rPr lang="ru-RU" dirty="0" smtClean="0"/>
            <a:t> и т.д.)</a:t>
          </a:r>
          <a:endParaRPr lang="ru-RU" dirty="0"/>
        </a:p>
      </dgm:t>
    </dgm:pt>
    <dgm:pt modelId="{1473B1DF-E50A-4738-828C-6D88C2F53FFE}" type="parTrans" cxnId="{7EA4D39F-D39D-489C-B27C-29CAF0C9E955}">
      <dgm:prSet/>
      <dgm:spPr/>
      <dgm:t>
        <a:bodyPr/>
        <a:lstStyle/>
        <a:p>
          <a:endParaRPr lang="ru-RU"/>
        </a:p>
      </dgm:t>
    </dgm:pt>
    <dgm:pt modelId="{A3F34221-3A5B-456D-92D8-D841B0C00E73}" type="sibTrans" cxnId="{7EA4D39F-D39D-489C-B27C-29CAF0C9E955}">
      <dgm:prSet/>
      <dgm:spPr/>
      <dgm:t>
        <a:bodyPr/>
        <a:lstStyle/>
        <a:p>
          <a:endParaRPr lang="ru-RU"/>
        </a:p>
      </dgm:t>
    </dgm:pt>
    <dgm:pt modelId="{07B8A65B-4F65-46FF-BC52-529796DB4DCE}" type="pres">
      <dgm:prSet presAssocID="{8C061535-FC0B-44BD-AB0B-9DD273E65C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5D26FC-454C-40E7-948B-3D35265605BC}" type="pres">
      <dgm:prSet presAssocID="{BD078610-80EA-4F89-8FAF-29D66F422AB3}" presName="composite" presStyleCnt="0"/>
      <dgm:spPr/>
    </dgm:pt>
    <dgm:pt modelId="{F8B9E266-3D28-4033-9934-C86908E2AF53}" type="pres">
      <dgm:prSet presAssocID="{BD078610-80EA-4F89-8FAF-29D66F422A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B8831-0093-40A0-BF18-2C45855CD82D}" type="pres">
      <dgm:prSet presAssocID="{BD078610-80EA-4F89-8FAF-29D66F422AB3}" presName="descendantText" presStyleLbl="alignAcc1" presStyleIdx="0" presStyleCnt="3" custLinFactNeighborX="-732" custLinFactNeighborY="-1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73D63-8449-4FE6-8C70-400A18F0F222}" type="pres">
      <dgm:prSet presAssocID="{2AF3B424-C8BC-40C3-8D44-A77B46BC161A}" presName="sp" presStyleCnt="0"/>
      <dgm:spPr/>
    </dgm:pt>
    <dgm:pt modelId="{04B5D029-7086-41A3-82F6-B33D66161B0D}" type="pres">
      <dgm:prSet presAssocID="{DF4BD41D-6BBE-4BC4-88DD-104AE0D5A5EC}" presName="composite" presStyleCnt="0"/>
      <dgm:spPr/>
    </dgm:pt>
    <dgm:pt modelId="{399FD743-FB00-46CB-B65C-847AD86703CB}" type="pres">
      <dgm:prSet presAssocID="{DF4BD41D-6BBE-4BC4-88DD-104AE0D5A5E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D5876-5324-4CA7-837A-7AA3791CE0B2}" type="pres">
      <dgm:prSet presAssocID="{DF4BD41D-6BBE-4BC4-88DD-104AE0D5A5E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BFEC9-2219-4356-93B2-26F1422E741A}" type="pres">
      <dgm:prSet presAssocID="{9234204D-F7C1-4C2D-B20C-9C8D6A88805B}" presName="sp" presStyleCnt="0"/>
      <dgm:spPr/>
    </dgm:pt>
    <dgm:pt modelId="{AB763397-4E5D-4A72-9CA5-6259F94BD73D}" type="pres">
      <dgm:prSet presAssocID="{42E072FE-A296-4C7B-862F-1837F070889B}" presName="composite" presStyleCnt="0"/>
      <dgm:spPr/>
    </dgm:pt>
    <dgm:pt modelId="{0A1FB30D-D5B8-4D70-8B11-78A4D832FEE2}" type="pres">
      <dgm:prSet presAssocID="{42E072FE-A296-4C7B-862F-1837F070889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CB915-F714-4226-AACB-41A2A536DF9B}" type="pres">
      <dgm:prSet presAssocID="{42E072FE-A296-4C7B-862F-1837F070889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5BD61A-1CEA-43D0-ADAE-B80646D288CA}" srcId="{BD078610-80EA-4F89-8FAF-29D66F422AB3}" destId="{1F4E9873-D1BB-41EE-8251-1F85DBA830AB}" srcOrd="0" destOrd="0" parTransId="{C90A5914-CE05-4D5E-A989-CFCA3D5407DC}" sibTransId="{4F63A0F5-103C-4EBF-B645-63D6C2E83B90}"/>
    <dgm:cxn modelId="{261C7116-25C2-41D7-B2EC-B3067497129A}" type="presOf" srcId="{BD078610-80EA-4F89-8FAF-29D66F422AB3}" destId="{F8B9E266-3D28-4033-9934-C86908E2AF53}" srcOrd="0" destOrd="0" presId="urn:microsoft.com/office/officeart/2005/8/layout/chevron2"/>
    <dgm:cxn modelId="{0C8C7A88-868C-4834-AC79-8FC30CB3CE0E}" type="presOf" srcId="{8C061535-FC0B-44BD-AB0B-9DD273E65CB9}" destId="{07B8A65B-4F65-46FF-BC52-529796DB4DCE}" srcOrd="0" destOrd="0" presId="urn:microsoft.com/office/officeart/2005/8/layout/chevron2"/>
    <dgm:cxn modelId="{CBE01B57-AB63-4116-B997-4D8EBD12E588}" srcId="{8C061535-FC0B-44BD-AB0B-9DD273E65CB9}" destId="{DF4BD41D-6BBE-4BC4-88DD-104AE0D5A5EC}" srcOrd="1" destOrd="0" parTransId="{06D363A2-822A-4B34-8377-E522460EF929}" sibTransId="{9234204D-F7C1-4C2D-B20C-9C8D6A88805B}"/>
    <dgm:cxn modelId="{9105EA3E-D7C2-406B-ABE5-EBED80C3B5B6}" type="presOf" srcId="{74D971F3-1E0A-40F2-977B-D49159CC1E78}" destId="{EE0CB915-F714-4226-AACB-41A2A536DF9B}" srcOrd="0" destOrd="0" presId="urn:microsoft.com/office/officeart/2005/8/layout/chevron2"/>
    <dgm:cxn modelId="{A0527165-FE69-497D-98A7-916A3F15E68F}" srcId="{8C061535-FC0B-44BD-AB0B-9DD273E65CB9}" destId="{BD078610-80EA-4F89-8FAF-29D66F422AB3}" srcOrd="0" destOrd="0" parTransId="{C567ECCA-F04E-44C7-90AE-A848E50ABE0D}" sibTransId="{2AF3B424-C8BC-40C3-8D44-A77B46BC161A}"/>
    <dgm:cxn modelId="{2545E807-A469-4CB3-86CC-BEEB425029F6}" type="presOf" srcId="{42E072FE-A296-4C7B-862F-1837F070889B}" destId="{0A1FB30D-D5B8-4D70-8B11-78A4D832FEE2}" srcOrd="0" destOrd="0" presId="urn:microsoft.com/office/officeart/2005/8/layout/chevron2"/>
    <dgm:cxn modelId="{7EA4D39F-D39D-489C-B27C-29CAF0C9E955}" srcId="{42E072FE-A296-4C7B-862F-1837F070889B}" destId="{74D971F3-1E0A-40F2-977B-D49159CC1E78}" srcOrd="0" destOrd="0" parTransId="{1473B1DF-E50A-4738-828C-6D88C2F53FFE}" sibTransId="{A3F34221-3A5B-456D-92D8-D841B0C00E73}"/>
    <dgm:cxn modelId="{813FD0C7-3D2D-48B1-BD40-1456DFCB17E0}" type="presOf" srcId="{1F4E9873-D1BB-41EE-8251-1F85DBA830AB}" destId="{A79B8831-0093-40A0-BF18-2C45855CD82D}" srcOrd="0" destOrd="0" presId="urn:microsoft.com/office/officeart/2005/8/layout/chevron2"/>
    <dgm:cxn modelId="{1A3B9B4A-589A-4B08-9377-8161F648B5E9}" srcId="{8C061535-FC0B-44BD-AB0B-9DD273E65CB9}" destId="{42E072FE-A296-4C7B-862F-1837F070889B}" srcOrd="2" destOrd="0" parTransId="{EB7BB38B-10F2-4BD0-9E54-6117C896A011}" sibTransId="{D85F8598-D72C-4F93-A332-82ACA3C73638}"/>
    <dgm:cxn modelId="{5B1B2D0D-87AC-43B6-9FE4-03BC3341EC8C}" type="presOf" srcId="{DF4BD41D-6BBE-4BC4-88DD-104AE0D5A5EC}" destId="{399FD743-FB00-46CB-B65C-847AD86703CB}" srcOrd="0" destOrd="0" presId="urn:microsoft.com/office/officeart/2005/8/layout/chevron2"/>
    <dgm:cxn modelId="{04505349-0116-4944-8707-F6D35021226A}" srcId="{DF4BD41D-6BBE-4BC4-88DD-104AE0D5A5EC}" destId="{40B0DB97-3E4A-4AD0-9BC9-91F42EF3542C}" srcOrd="0" destOrd="0" parTransId="{24554443-2910-448E-9123-4D4A3140CAAF}" sibTransId="{227F8D38-F701-41AD-9BD8-4F1AE60582CB}"/>
    <dgm:cxn modelId="{F316C136-DC50-4DFB-B1F7-108D2B1E79D4}" type="presOf" srcId="{40B0DB97-3E4A-4AD0-9BC9-91F42EF3542C}" destId="{A8DD5876-5324-4CA7-837A-7AA3791CE0B2}" srcOrd="0" destOrd="0" presId="urn:microsoft.com/office/officeart/2005/8/layout/chevron2"/>
    <dgm:cxn modelId="{22C8853C-D592-485E-AC97-366E44EA3B02}" type="presParOf" srcId="{07B8A65B-4F65-46FF-BC52-529796DB4DCE}" destId="{625D26FC-454C-40E7-948B-3D35265605BC}" srcOrd="0" destOrd="0" presId="urn:microsoft.com/office/officeart/2005/8/layout/chevron2"/>
    <dgm:cxn modelId="{B75DE8AC-E263-4434-B2FA-73B695CDBCEE}" type="presParOf" srcId="{625D26FC-454C-40E7-948B-3D35265605BC}" destId="{F8B9E266-3D28-4033-9934-C86908E2AF53}" srcOrd="0" destOrd="0" presId="urn:microsoft.com/office/officeart/2005/8/layout/chevron2"/>
    <dgm:cxn modelId="{5228D7BB-B542-4ED9-BF6B-2B769C69F033}" type="presParOf" srcId="{625D26FC-454C-40E7-948B-3D35265605BC}" destId="{A79B8831-0093-40A0-BF18-2C45855CD82D}" srcOrd="1" destOrd="0" presId="urn:microsoft.com/office/officeart/2005/8/layout/chevron2"/>
    <dgm:cxn modelId="{2D190E4E-7AE9-4130-A77D-C669D4E2D868}" type="presParOf" srcId="{07B8A65B-4F65-46FF-BC52-529796DB4DCE}" destId="{EB073D63-8449-4FE6-8C70-400A18F0F222}" srcOrd="1" destOrd="0" presId="urn:microsoft.com/office/officeart/2005/8/layout/chevron2"/>
    <dgm:cxn modelId="{C772DF37-A333-4EA6-9779-E1D34D453848}" type="presParOf" srcId="{07B8A65B-4F65-46FF-BC52-529796DB4DCE}" destId="{04B5D029-7086-41A3-82F6-B33D66161B0D}" srcOrd="2" destOrd="0" presId="urn:microsoft.com/office/officeart/2005/8/layout/chevron2"/>
    <dgm:cxn modelId="{6073A348-BD59-4464-ABF2-9321300F33AA}" type="presParOf" srcId="{04B5D029-7086-41A3-82F6-B33D66161B0D}" destId="{399FD743-FB00-46CB-B65C-847AD86703CB}" srcOrd="0" destOrd="0" presId="urn:microsoft.com/office/officeart/2005/8/layout/chevron2"/>
    <dgm:cxn modelId="{56F6BCEB-AC00-4CB3-8653-0D9C88C5F696}" type="presParOf" srcId="{04B5D029-7086-41A3-82F6-B33D66161B0D}" destId="{A8DD5876-5324-4CA7-837A-7AA3791CE0B2}" srcOrd="1" destOrd="0" presId="urn:microsoft.com/office/officeart/2005/8/layout/chevron2"/>
    <dgm:cxn modelId="{62B2BF14-2228-493B-BFB7-1B48CEECED22}" type="presParOf" srcId="{07B8A65B-4F65-46FF-BC52-529796DB4DCE}" destId="{BE9BFEC9-2219-4356-93B2-26F1422E741A}" srcOrd="3" destOrd="0" presId="urn:microsoft.com/office/officeart/2005/8/layout/chevron2"/>
    <dgm:cxn modelId="{3FDA84CF-BE7D-4F39-83B9-1E8BE5DEFF46}" type="presParOf" srcId="{07B8A65B-4F65-46FF-BC52-529796DB4DCE}" destId="{AB763397-4E5D-4A72-9CA5-6259F94BD73D}" srcOrd="4" destOrd="0" presId="urn:microsoft.com/office/officeart/2005/8/layout/chevron2"/>
    <dgm:cxn modelId="{4EBC7609-C9BF-4F50-BA53-4C54D074AA5D}" type="presParOf" srcId="{AB763397-4E5D-4A72-9CA5-6259F94BD73D}" destId="{0A1FB30D-D5B8-4D70-8B11-78A4D832FEE2}" srcOrd="0" destOrd="0" presId="urn:microsoft.com/office/officeart/2005/8/layout/chevron2"/>
    <dgm:cxn modelId="{2C7D9442-95B0-4C8D-9ADB-EA21E171293B}" type="presParOf" srcId="{AB763397-4E5D-4A72-9CA5-6259F94BD73D}" destId="{EE0CB915-F714-4226-AACB-41A2A536DF9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64788A-DFDA-43B1-B4E1-EE4575FFD909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67445B4-B64A-42B6-AC5F-FC37BA637338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0D71ABD8-7986-4D42-BA79-405009072D44}" type="parTrans" cxnId="{9840D337-1FD0-4D2A-9661-C7F15E9E67F1}">
      <dgm:prSet/>
      <dgm:spPr/>
      <dgm:t>
        <a:bodyPr/>
        <a:lstStyle/>
        <a:p>
          <a:endParaRPr lang="ru-RU"/>
        </a:p>
      </dgm:t>
    </dgm:pt>
    <dgm:pt modelId="{3FD5BC4D-91C5-4B76-9C19-8237615DEA18}" type="sibTrans" cxnId="{9840D337-1FD0-4D2A-9661-C7F15E9E67F1}">
      <dgm:prSet/>
      <dgm:spPr/>
      <dgm:t>
        <a:bodyPr/>
        <a:lstStyle/>
        <a:p>
          <a:endParaRPr lang="ru-RU"/>
        </a:p>
      </dgm:t>
    </dgm:pt>
    <dgm:pt modelId="{2CE22F3E-F97E-4D6D-A44A-765491658ADB}">
      <dgm:prSet phldrT="[Текст]"/>
      <dgm:spPr/>
      <dgm:t>
        <a:bodyPr/>
        <a:lstStyle/>
        <a:p>
          <a:r>
            <a:rPr lang="ru-RU" b="1" dirty="0" smtClean="0"/>
            <a:t>сотрудничество, кооперация внутри системы образования и с другими сферами для расширения образовательного пространства</a:t>
          </a:r>
          <a:endParaRPr lang="ru-RU" b="1" dirty="0"/>
        </a:p>
      </dgm:t>
    </dgm:pt>
    <dgm:pt modelId="{705A2B01-92DE-4BFB-9DC4-C65DB25AF550}" type="parTrans" cxnId="{1065AD57-9AB1-4A39-B8E8-1762C4F9561B}">
      <dgm:prSet/>
      <dgm:spPr/>
      <dgm:t>
        <a:bodyPr/>
        <a:lstStyle/>
        <a:p>
          <a:endParaRPr lang="ru-RU"/>
        </a:p>
      </dgm:t>
    </dgm:pt>
    <dgm:pt modelId="{1EAADF43-8710-4436-A77D-CBDBB35E82C4}" type="sibTrans" cxnId="{1065AD57-9AB1-4A39-B8E8-1762C4F9561B}">
      <dgm:prSet/>
      <dgm:spPr/>
      <dgm:t>
        <a:bodyPr/>
        <a:lstStyle/>
        <a:p>
          <a:endParaRPr lang="ru-RU"/>
        </a:p>
      </dgm:t>
    </dgm:pt>
    <dgm:pt modelId="{581905C1-FF4C-4105-BEE6-B29A56296F18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1179A9AB-B452-489E-B051-BC0E72B85E00}" type="parTrans" cxnId="{F0A49C32-C94D-496A-BE2B-365225E882BC}">
      <dgm:prSet/>
      <dgm:spPr/>
      <dgm:t>
        <a:bodyPr/>
        <a:lstStyle/>
        <a:p>
          <a:endParaRPr lang="ru-RU"/>
        </a:p>
      </dgm:t>
    </dgm:pt>
    <dgm:pt modelId="{8791EF3A-E08F-4257-8770-C71D8FFE5BB2}" type="sibTrans" cxnId="{F0A49C32-C94D-496A-BE2B-365225E882BC}">
      <dgm:prSet/>
      <dgm:spPr/>
      <dgm:t>
        <a:bodyPr/>
        <a:lstStyle/>
        <a:p>
          <a:endParaRPr lang="ru-RU"/>
        </a:p>
      </dgm:t>
    </dgm:pt>
    <dgm:pt modelId="{8BC9D6E6-D5FD-4575-B439-402DD686EADC}">
      <dgm:prSet phldrT="[Текст]" custT="1"/>
      <dgm:spPr/>
      <dgm:t>
        <a:bodyPr/>
        <a:lstStyle/>
        <a:p>
          <a:r>
            <a:rPr lang="ru-RU" sz="1600" b="1" dirty="0" smtClean="0"/>
            <a:t>преемственность</a:t>
          </a:r>
          <a:r>
            <a:rPr lang="ru-RU" sz="1600" dirty="0" smtClean="0"/>
            <a:t> </a:t>
          </a:r>
          <a:r>
            <a:rPr lang="ru-RU" sz="1600" b="1" dirty="0" smtClean="0"/>
            <a:t>всех уровней образования</a:t>
          </a:r>
          <a:endParaRPr lang="ru-RU" sz="1600" b="1" dirty="0"/>
        </a:p>
      </dgm:t>
    </dgm:pt>
    <dgm:pt modelId="{A02F9CAE-F30A-4527-A1AF-91A1B68DC60B}" type="parTrans" cxnId="{4ED7BA2F-3E74-4867-8D1B-301A0AFF0443}">
      <dgm:prSet/>
      <dgm:spPr/>
      <dgm:t>
        <a:bodyPr/>
        <a:lstStyle/>
        <a:p>
          <a:endParaRPr lang="ru-RU"/>
        </a:p>
      </dgm:t>
    </dgm:pt>
    <dgm:pt modelId="{0058A186-F3F4-4095-8351-12A91BDE22DB}" type="sibTrans" cxnId="{4ED7BA2F-3E74-4867-8D1B-301A0AFF0443}">
      <dgm:prSet/>
      <dgm:spPr/>
      <dgm:t>
        <a:bodyPr/>
        <a:lstStyle/>
        <a:p>
          <a:endParaRPr lang="ru-RU"/>
        </a:p>
      </dgm:t>
    </dgm:pt>
    <dgm:pt modelId="{83D6511D-73F0-412B-9000-208C618E9234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9F1DC8E-881A-4521-A295-0B48B5F96548}" type="parTrans" cxnId="{63664631-71FD-44A1-AD33-FDC830C99BAA}">
      <dgm:prSet/>
      <dgm:spPr/>
      <dgm:t>
        <a:bodyPr/>
        <a:lstStyle/>
        <a:p>
          <a:endParaRPr lang="ru-RU"/>
        </a:p>
      </dgm:t>
    </dgm:pt>
    <dgm:pt modelId="{8F2A4682-20DE-4647-BF15-25BCE114096B}" type="sibTrans" cxnId="{63664631-71FD-44A1-AD33-FDC830C99BAA}">
      <dgm:prSet/>
      <dgm:spPr/>
      <dgm:t>
        <a:bodyPr/>
        <a:lstStyle/>
        <a:p>
          <a:endParaRPr lang="ru-RU"/>
        </a:p>
      </dgm:t>
    </dgm:pt>
    <dgm:pt modelId="{8B891D5F-3EB5-424F-941B-C7E6CD1E2F77}">
      <dgm:prSet phldrT="[Текст]" custT="1"/>
      <dgm:spPr/>
      <dgm:t>
        <a:bodyPr/>
        <a:lstStyle/>
        <a:p>
          <a:r>
            <a:rPr lang="ru-RU" sz="1600" b="1" dirty="0" smtClean="0"/>
            <a:t>приоритет системно  - </a:t>
          </a:r>
          <a:r>
            <a:rPr lang="ru-RU" sz="1600" b="1" dirty="0" err="1" smtClean="0"/>
            <a:t>деятельностных</a:t>
          </a:r>
          <a:r>
            <a:rPr lang="ru-RU" sz="1600" b="1" dirty="0" smtClean="0"/>
            <a:t> технологий и практико-ориентированных форм в образовательном процессе и в методической работе</a:t>
          </a:r>
          <a:endParaRPr lang="ru-RU" sz="1600" b="1" dirty="0"/>
        </a:p>
      </dgm:t>
    </dgm:pt>
    <dgm:pt modelId="{78F66801-6109-4B2C-AEC4-C1451A6F9B3C}" type="parTrans" cxnId="{821A4010-57E5-42DA-9304-EB72AE7A2678}">
      <dgm:prSet/>
      <dgm:spPr/>
      <dgm:t>
        <a:bodyPr/>
        <a:lstStyle/>
        <a:p>
          <a:endParaRPr lang="ru-RU"/>
        </a:p>
      </dgm:t>
    </dgm:pt>
    <dgm:pt modelId="{CB51A7B1-00AD-4BFF-AFBB-F5062739B49F}" type="sibTrans" cxnId="{821A4010-57E5-42DA-9304-EB72AE7A2678}">
      <dgm:prSet/>
      <dgm:spPr/>
      <dgm:t>
        <a:bodyPr/>
        <a:lstStyle/>
        <a:p>
          <a:endParaRPr lang="ru-RU"/>
        </a:p>
      </dgm:t>
    </dgm:pt>
    <dgm:pt modelId="{A4AE5AE0-5D9E-4CF2-BDF6-D07F63256E10}">
      <dgm:prSet/>
      <dgm:spPr/>
      <dgm:t>
        <a:bodyPr/>
        <a:lstStyle/>
        <a:p>
          <a:endParaRPr lang="ru-RU"/>
        </a:p>
      </dgm:t>
    </dgm:pt>
    <dgm:pt modelId="{C1EB12A6-8B57-423F-BBB0-F4BC5CF7CE50}" type="parTrans" cxnId="{EBCBA433-DFD8-437A-92CA-5416AE565CD0}">
      <dgm:prSet/>
      <dgm:spPr/>
      <dgm:t>
        <a:bodyPr/>
        <a:lstStyle/>
        <a:p>
          <a:endParaRPr lang="ru-RU"/>
        </a:p>
      </dgm:t>
    </dgm:pt>
    <dgm:pt modelId="{F7757C6D-2C38-45BE-A014-0EE168A84DD6}" type="sibTrans" cxnId="{EBCBA433-DFD8-437A-92CA-5416AE565CD0}">
      <dgm:prSet/>
      <dgm:spPr/>
      <dgm:t>
        <a:bodyPr/>
        <a:lstStyle/>
        <a:p>
          <a:endParaRPr lang="ru-RU"/>
        </a:p>
      </dgm:t>
    </dgm:pt>
    <dgm:pt modelId="{35FCF4AB-55E9-4F68-8C24-1E4F3FDCD905}">
      <dgm:prSet custT="1"/>
      <dgm:spPr/>
      <dgm:t>
        <a:bodyPr/>
        <a:lstStyle/>
        <a:p>
          <a:r>
            <a:rPr lang="ru-RU" sz="1600" b="1" dirty="0" smtClean="0"/>
            <a:t>постоянное обновление и развитие</a:t>
          </a:r>
          <a:endParaRPr lang="ru-RU" sz="1600" b="1" dirty="0"/>
        </a:p>
      </dgm:t>
    </dgm:pt>
    <dgm:pt modelId="{3ECE71E1-FC1B-45C7-9E7A-0AAB84F4CF22}" type="parTrans" cxnId="{87547127-0C60-4EF2-9B77-216270C86544}">
      <dgm:prSet/>
      <dgm:spPr/>
      <dgm:t>
        <a:bodyPr/>
        <a:lstStyle/>
        <a:p>
          <a:endParaRPr lang="ru-RU"/>
        </a:p>
      </dgm:t>
    </dgm:pt>
    <dgm:pt modelId="{21EBEDBC-FBA1-4813-AE59-CCED383BBD6D}" type="sibTrans" cxnId="{87547127-0C60-4EF2-9B77-216270C86544}">
      <dgm:prSet/>
      <dgm:spPr/>
      <dgm:t>
        <a:bodyPr/>
        <a:lstStyle/>
        <a:p>
          <a:endParaRPr lang="ru-RU"/>
        </a:p>
      </dgm:t>
    </dgm:pt>
    <dgm:pt modelId="{CABAEF23-A955-40F7-8E7E-9BED240EBF48}">
      <dgm:prSet/>
      <dgm:spPr/>
      <dgm:t>
        <a:bodyPr/>
        <a:lstStyle/>
        <a:p>
          <a:endParaRPr lang="ru-RU"/>
        </a:p>
      </dgm:t>
    </dgm:pt>
    <dgm:pt modelId="{10BBA205-3522-43C2-8234-3CF303549326}" type="parTrans" cxnId="{7941966E-331B-4134-99ED-E3FCB2902B36}">
      <dgm:prSet/>
      <dgm:spPr/>
      <dgm:t>
        <a:bodyPr/>
        <a:lstStyle/>
        <a:p>
          <a:endParaRPr lang="ru-RU"/>
        </a:p>
      </dgm:t>
    </dgm:pt>
    <dgm:pt modelId="{9090DBEC-6EFC-462A-8F75-C3CE501D0134}" type="sibTrans" cxnId="{7941966E-331B-4134-99ED-E3FCB2902B36}">
      <dgm:prSet/>
      <dgm:spPr/>
      <dgm:t>
        <a:bodyPr/>
        <a:lstStyle/>
        <a:p>
          <a:endParaRPr lang="ru-RU"/>
        </a:p>
      </dgm:t>
    </dgm:pt>
    <dgm:pt modelId="{86B12819-3D59-4C84-98A3-ED188AE5E460}">
      <dgm:prSet custT="1"/>
      <dgm:spPr/>
      <dgm:t>
        <a:bodyPr/>
        <a:lstStyle/>
        <a:p>
          <a:r>
            <a:rPr lang="ru-RU" sz="1600" b="1" dirty="0" smtClean="0"/>
            <a:t>установка на индивидуализацию образовательного процесса</a:t>
          </a:r>
          <a:endParaRPr lang="ru-RU" sz="1600" b="1" dirty="0"/>
        </a:p>
      </dgm:t>
    </dgm:pt>
    <dgm:pt modelId="{B155A565-73C1-4DF6-A6A5-AEB6657E89ED}" type="parTrans" cxnId="{1EB8388B-163C-4489-8AAC-1E687D96EF82}">
      <dgm:prSet/>
      <dgm:spPr/>
      <dgm:t>
        <a:bodyPr/>
        <a:lstStyle/>
        <a:p>
          <a:endParaRPr lang="ru-RU"/>
        </a:p>
      </dgm:t>
    </dgm:pt>
    <dgm:pt modelId="{0D0C2CDD-00A1-4AAE-97E6-5F8169FF55AB}" type="sibTrans" cxnId="{1EB8388B-163C-4489-8AAC-1E687D96EF82}">
      <dgm:prSet/>
      <dgm:spPr/>
      <dgm:t>
        <a:bodyPr/>
        <a:lstStyle/>
        <a:p>
          <a:endParaRPr lang="ru-RU"/>
        </a:p>
      </dgm:t>
    </dgm:pt>
    <dgm:pt modelId="{7DE1CADD-6185-4FD8-A996-78DD4211D962}">
      <dgm:prSet/>
      <dgm:spPr/>
      <dgm:t>
        <a:bodyPr/>
        <a:lstStyle/>
        <a:p>
          <a:endParaRPr lang="ru-RU"/>
        </a:p>
      </dgm:t>
    </dgm:pt>
    <dgm:pt modelId="{E5A139CE-14C2-4C74-8CC5-CF2DD090B5F8}" type="parTrans" cxnId="{49B90448-7F50-4527-B558-DF1162B1DAFE}">
      <dgm:prSet/>
      <dgm:spPr/>
      <dgm:t>
        <a:bodyPr/>
        <a:lstStyle/>
        <a:p>
          <a:endParaRPr lang="ru-RU"/>
        </a:p>
      </dgm:t>
    </dgm:pt>
    <dgm:pt modelId="{340BD682-927D-48E6-908B-605DBC394DF1}" type="sibTrans" cxnId="{49B90448-7F50-4527-B558-DF1162B1DAFE}">
      <dgm:prSet/>
      <dgm:spPr/>
      <dgm:t>
        <a:bodyPr/>
        <a:lstStyle/>
        <a:p>
          <a:endParaRPr lang="ru-RU"/>
        </a:p>
      </dgm:t>
    </dgm:pt>
    <dgm:pt modelId="{CBEE8E41-5588-447E-848D-C2112B07827F}">
      <dgm:prSet custT="1"/>
      <dgm:spPr/>
      <dgm:t>
        <a:bodyPr/>
        <a:lstStyle/>
        <a:p>
          <a:r>
            <a:rPr lang="ru-RU" sz="1600" b="1" dirty="0" smtClean="0"/>
            <a:t>открытость системы образования муниципалитета</a:t>
          </a:r>
          <a:endParaRPr lang="ru-RU" sz="1600" b="1" dirty="0"/>
        </a:p>
      </dgm:t>
    </dgm:pt>
    <dgm:pt modelId="{0BE84137-0095-4E83-9771-B95C255590F6}" type="parTrans" cxnId="{C5AE3149-3EC2-455F-8CB0-9ECB186796F4}">
      <dgm:prSet/>
      <dgm:spPr/>
      <dgm:t>
        <a:bodyPr/>
        <a:lstStyle/>
        <a:p>
          <a:endParaRPr lang="ru-RU"/>
        </a:p>
      </dgm:t>
    </dgm:pt>
    <dgm:pt modelId="{5B906C7B-CCD4-4988-9CD8-F60800335D31}" type="sibTrans" cxnId="{C5AE3149-3EC2-455F-8CB0-9ECB186796F4}">
      <dgm:prSet/>
      <dgm:spPr/>
      <dgm:t>
        <a:bodyPr/>
        <a:lstStyle/>
        <a:p>
          <a:endParaRPr lang="ru-RU"/>
        </a:p>
      </dgm:t>
    </dgm:pt>
    <dgm:pt modelId="{9A5022A7-9DF8-4B40-8643-9A36EFA7B9E0}" type="pres">
      <dgm:prSet presAssocID="{8E64788A-DFDA-43B1-B4E1-EE4575FFD9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F91FB9-0E95-4695-AC5F-25C5088A0BE8}" type="pres">
      <dgm:prSet presAssocID="{D67445B4-B64A-42B6-AC5F-FC37BA637338}" presName="composite" presStyleCnt="0"/>
      <dgm:spPr/>
    </dgm:pt>
    <dgm:pt modelId="{7B10B51D-85ED-47C6-B1D2-7DDAF48F9A41}" type="pres">
      <dgm:prSet presAssocID="{D67445B4-B64A-42B6-AC5F-FC37BA637338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6D8D2-E80D-4D4D-996C-B8ACD0CD95E1}" type="pres">
      <dgm:prSet presAssocID="{D67445B4-B64A-42B6-AC5F-FC37BA637338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DCFFD-A2BF-4A9F-BF33-4AE11A8299E8}" type="pres">
      <dgm:prSet presAssocID="{3FD5BC4D-91C5-4B76-9C19-8237615DEA18}" presName="sp" presStyleCnt="0"/>
      <dgm:spPr/>
    </dgm:pt>
    <dgm:pt modelId="{D5283A88-0C3C-4B87-994E-F918C9131917}" type="pres">
      <dgm:prSet presAssocID="{581905C1-FF4C-4105-BEE6-B29A56296F18}" presName="composite" presStyleCnt="0"/>
      <dgm:spPr/>
    </dgm:pt>
    <dgm:pt modelId="{EC0B0E50-87D8-4D19-8098-1C4D2C72CAEE}" type="pres">
      <dgm:prSet presAssocID="{581905C1-FF4C-4105-BEE6-B29A56296F1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EB75-9C9B-4CE2-9C77-436505039BDD}" type="pres">
      <dgm:prSet presAssocID="{581905C1-FF4C-4105-BEE6-B29A56296F1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3A2A5-434F-46B2-AF54-D76570F2F93E}" type="pres">
      <dgm:prSet presAssocID="{8791EF3A-E08F-4257-8770-C71D8FFE5BB2}" presName="sp" presStyleCnt="0"/>
      <dgm:spPr/>
    </dgm:pt>
    <dgm:pt modelId="{AFF49683-7E8A-41F6-B354-F6161B5CAE37}" type="pres">
      <dgm:prSet presAssocID="{83D6511D-73F0-412B-9000-208C618E9234}" presName="composite" presStyleCnt="0"/>
      <dgm:spPr/>
    </dgm:pt>
    <dgm:pt modelId="{59B6B822-578F-4817-B64D-76D4E05CABEA}" type="pres">
      <dgm:prSet presAssocID="{83D6511D-73F0-412B-9000-208C618E9234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F8649-744D-437E-8D61-2287E649FE8D}" type="pres">
      <dgm:prSet presAssocID="{83D6511D-73F0-412B-9000-208C618E9234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48CB2-FEAD-477A-97DB-CEF469B0B3FF}" type="pres">
      <dgm:prSet presAssocID="{8F2A4682-20DE-4647-BF15-25BCE114096B}" presName="sp" presStyleCnt="0"/>
      <dgm:spPr/>
    </dgm:pt>
    <dgm:pt modelId="{99B01647-7F91-4D67-BD1D-114638F8FBF1}" type="pres">
      <dgm:prSet presAssocID="{A4AE5AE0-5D9E-4CF2-BDF6-D07F63256E10}" presName="composite" presStyleCnt="0"/>
      <dgm:spPr/>
    </dgm:pt>
    <dgm:pt modelId="{2AEAFF8B-3EFB-4DAC-9C9D-5920D6333736}" type="pres">
      <dgm:prSet presAssocID="{A4AE5AE0-5D9E-4CF2-BDF6-D07F63256E10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EC71A-8756-4DFC-B4AE-C6C85E183B1B}" type="pres">
      <dgm:prSet presAssocID="{A4AE5AE0-5D9E-4CF2-BDF6-D07F63256E10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1CD34-4F20-4AE1-96A5-DCABDE2EED69}" type="pres">
      <dgm:prSet presAssocID="{F7757C6D-2C38-45BE-A014-0EE168A84DD6}" presName="sp" presStyleCnt="0"/>
      <dgm:spPr/>
    </dgm:pt>
    <dgm:pt modelId="{09194CB2-36DC-4C38-8A68-E97786C67871}" type="pres">
      <dgm:prSet presAssocID="{CABAEF23-A955-40F7-8E7E-9BED240EBF48}" presName="composite" presStyleCnt="0"/>
      <dgm:spPr/>
    </dgm:pt>
    <dgm:pt modelId="{953A30C0-60E4-48A7-8943-75A3FFD8528E}" type="pres">
      <dgm:prSet presAssocID="{CABAEF23-A955-40F7-8E7E-9BED240EBF4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B4960-83C7-4E61-A776-7CFD08649FD5}" type="pres">
      <dgm:prSet presAssocID="{CABAEF23-A955-40F7-8E7E-9BED240EBF4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031B2-EDBE-4A43-8091-291F48B1686D}" type="pres">
      <dgm:prSet presAssocID="{9090DBEC-6EFC-462A-8F75-C3CE501D0134}" presName="sp" presStyleCnt="0"/>
      <dgm:spPr/>
    </dgm:pt>
    <dgm:pt modelId="{FD8A8E6E-051C-4739-B530-F3FF0CDF2D1E}" type="pres">
      <dgm:prSet presAssocID="{7DE1CADD-6185-4FD8-A996-78DD4211D962}" presName="composite" presStyleCnt="0"/>
      <dgm:spPr/>
    </dgm:pt>
    <dgm:pt modelId="{44052AAA-5289-45A9-9F10-B930BE5ED640}" type="pres">
      <dgm:prSet presAssocID="{7DE1CADD-6185-4FD8-A996-78DD4211D962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72B77-1D79-4112-A806-8B6735555489}" type="pres">
      <dgm:prSet presAssocID="{7DE1CADD-6185-4FD8-A996-78DD4211D962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AE3149-3EC2-455F-8CB0-9ECB186796F4}" srcId="{7DE1CADD-6185-4FD8-A996-78DD4211D962}" destId="{CBEE8E41-5588-447E-848D-C2112B07827F}" srcOrd="0" destOrd="0" parTransId="{0BE84137-0095-4E83-9771-B95C255590F6}" sibTransId="{5B906C7B-CCD4-4988-9CD8-F60800335D31}"/>
    <dgm:cxn modelId="{7941966E-331B-4134-99ED-E3FCB2902B36}" srcId="{8E64788A-DFDA-43B1-B4E1-EE4575FFD909}" destId="{CABAEF23-A955-40F7-8E7E-9BED240EBF48}" srcOrd="4" destOrd="0" parTransId="{10BBA205-3522-43C2-8234-3CF303549326}" sibTransId="{9090DBEC-6EFC-462A-8F75-C3CE501D0134}"/>
    <dgm:cxn modelId="{6437400C-5C54-422B-8D93-C70499D4EE7B}" type="presOf" srcId="{CBEE8E41-5588-447E-848D-C2112B07827F}" destId="{82472B77-1D79-4112-A806-8B6735555489}" srcOrd="0" destOrd="0" presId="urn:microsoft.com/office/officeart/2005/8/layout/chevron2"/>
    <dgm:cxn modelId="{EBCBA433-DFD8-437A-92CA-5416AE565CD0}" srcId="{8E64788A-DFDA-43B1-B4E1-EE4575FFD909}" destId="{A4AE5AE0-5D9E-4CF2-BDF6-D07F63256E10}" srcOrd="3" destOrd="0" parTransId="{C1EB12A6-8B57-423F-BBB0-F4BC5CF7CE50}" sibTransId="{F7757C6D-2C38-45BE-A014-0EE168A84DD6}"/>
    <dgm:cxn modelId="{87547127-0C60-4EF2-9B77-216270C86544}" srcId="{A4AE5AE0-5D9E-4CF2-BDF6-D07F63256E10}" destId="{35FCF4AB-55E9-4F68-8C24-1E4F3FDCD905}" srcOrd="0" destOrd="0" parTransId="{3ECE71E1-FC1B-45C7-9E7A-0AAB84F4CF22}" sibTransId="{21EBEDBC-FBA1-4813-AE59-CCED383BBD6D}"/>
    <dgm:cxn modelId="{CE9FAE14-5B22-46CF-9F6D-140CCB22D269}" type="presOf" srcId="{CABAEF23-A955-40F7-8E7E-9BED240EBF48}" destId="{953A30C0-60E4-48A7-8943-75A3FFD8528E}" srcOrd="0" destOrd="0" presId="urn:microsoft.com/office/officeart/2005/8/layout/chevron2"/>
    <dgm:cxn modelId="{D6D402A6-7A22-432B-AF2E-F98B15A920E6}" type="presOf" srcId="{8B891D5F-3EB5-424F-941B-C7E6CD1E2F77}" destId="{1D0F8649-744D-437E-8D61-2287E649FE8D}" srcOrd="0" destOrd="0" presId="urn:microsoft.com/office/officeart/2005/8/layout/chevron2"/>
    <dgm:cxn modelId="{821A4010-57E5-42DA-9304-EB72AE7A2678}" srcId="{83D6511D-73F0-412B-9000-208C618E9234}" destId="{8B891D5F-3EB5-424F-941B-C7E6CD1E2F77}" srcOrd="0" destOrd="0" parTransId="{78F66801-6109-4B2C-AEC4-C1451A6F9B3C}" sibTransId="{CB51A7B1-00AD-4BFF-AFBB-F5062739B49F}"/>
    <dgm:cxn modelId="{F3294567-0F44-4173-8619-5B9100A64E05}" type="presOf" srcId="{581905C1-FF4C-4105-BEE6-B29A56296F18}" destId="{EC0B0E50-87D8-4D19-8098-1C4D2C72CAEE}" srcOrd="0" destOrd="0" presId="urn:microsoft.com/office/officeart/2005/8/layout/chevron2"/>
    <dgm:cxn modelId="{9D1FAB42-877F-42F5-BA70-6142CDA054F5}" type="presOf" srcId="{2CE22F3E-F97E-4D6D-A44A-765491658ADB}" destId="{4186D8D2-E80D-4D4D-996C-B8ACD0CD95E1}" srcOrd="0" destOrd="0" presId="urn:microsoft.com/office/officeart/2005/8/layout/chevron2"/>
    <dgm:cxn modelId="{5169C7F4-8F93-4408-8C53-863E6BAB0C6D}" type="presOf" srcId="{86B12819-3D59-4C84-98A3-ED188AE5E460}" destId="{FF7B4960-83C7-4E61-A776-7CFD08649FD5}" srcOrd="0" destOrd="0" presId="urn:microsoft.com/office/officeart/2005/8/layout/chevron2"/>
    <dgm:cxn modelId="{9840D337-1FD0-4D2A-9661-C7F15E9E67F1}" srcId="{8E64788A-DFDA-43B1-B4E1-EE4575FFD909}" destId="{D67445B4-B64A-42B6-AC5F-FC37BA637338}" srcOrd="0" destOrd="0" parTransId="{0D71ABD8-7986-4D42-BA79-405009072D44}" sibTransId="{3FD5BC4D-91C5-4B76-9C19-8237615DEA18}"/>
    <dgm:cxn modelId="{4ED7BA2F-3E74-4867-8D1B-301A0AFF0443}" srcId="{581905C1-FF4C-4105-BEE6-B29A56296F18}" destId="{8BC9D6E6-D5FD-4575-B439-402DD686EADC}" srcOrd="0" destOrd="0" parTransId="{A02F9CAE-F30A-4527-A1AF-91A1B68DC60B}" sibTransId="{0058A186-F3F4-4095-8351-12A91BDE22DB}"/>
    <dgm:cxn modelId="{49B90448-7F50-4527-B558-DF1162B1DAFE}" srcId="{8E64788A-DFDA-43B1-B4E1-EE4575FFD909}" destId="{7DE1CADD-6185-4FD8-A996-78DD4211D962}" srcOrd="5" destOrd="0" parTransId="{E5A139CE-14C2-4C74-8CC5-CF2DD090B5F8}" sibTransId="{340BD682-927D-48E6-908B-605DBC394DF1}"/>
    <dgm:cxn modelId="{1EB8388B-163C-4489-8AAC-1E687D96EF82}" srcId="{CABAEF23-A955-40F7-8E7E-9BED240EBF48}" destId="{86B12819-3D59-4C84-98A3-ED188AE5E460}" srcOrd="0" destOrd="0" parTransId="{B155A565-73C1-4DF6-A6A5-AEB6657E89ED}" sibTransId="{0D0C2CDD-00A1-4AAE-97E6-5F8169FF55AB}"/>
    <dgm:cxn modelId="{E1087CCD-760C-46D4-A376-E961CBF59DAA}" type="presOf" srcId="{83D6511D-73F0-412B-9000-208C618E9234}" destId="{59B6B822-578F-4817-B64D-76D4E05CABEA}" srcOrd="0" destOrd="0" presId="urn:microsoft.com/office/officeart/2005/8/layout/chevron2"/>
    <dgm:cxn modelId="{D885C94E-3034-47D4-9EC3-8ACD4A0A242C}" type="presOf" srcId="{8BC9D6E6-D5FD-4575-B439-402DD686EADC}" destId="{C40BEB75-9C9B-4CE2-9C77-436505039BDD}" srcOrd="0" destOrd="0" presId="urn:microsoft.com/office/officeart/2005/8/layout/chevron2"/>
    <dgm:cxn modelId="{F527AE65-2AE4-48C2-B9DF-95468078EEAA}" type="presOf" srcId="{A4AE5AE0-5D9E-4CF2-BDF6-D07F63256E10}" destId="{2AEAFF8B-3EFB-4DAC-9C9D-5920D6333736}" srcOrd="0" destOrd="0" presId="urn:microsoft.com/office/officeart/2005/8/layout/chevron2"/>
    <dgm:cxn modelId="{63664631-71FD-44A1-AD33-FDC830C99BAA}" srcId="{8E64788A-DFDA-43B1-B4E1-EE4575FFD909}" destId="{83D6511D-73F0-412B-9000-208C618E9234}" srcOrd="2" destOrd="0" parTransId="{F9F1DC8E-881A-4521-A295-0B48B5F96548}" sibTransId="{8F2A4682-20DE-4647-BF15-25BCE114096B}"/>
    <dgm:cxn modelId="{30C6D905-4F19-4E43-BC85-C6744CA751EA}" type="presOf" srcId="{35FCF4AB-55E9-4F68-8C24-1E4F3FDCD905}" destId="{DB0EC71A-8756-4DFC-B4AE-C6C85E183B1B}" srcOrd="0" destOrd="0" presId="urn:microsoft.com/office/officeart/2005/8/layout/chevron2"/>
    <dgm:cxn modelId="{638C4AE4-7E4F-467C-A0C2-D53F834E09F3}" type="presOf" srcId="{7DE1CADD-6185-4FD8-A996-78DD4211D962}" destId="{44052AAA-5289-45A9-9F10-B930BE5ED640}" srcOrd="0" destOrd="0" presId="urn:microsoft.com/office/officeart/2005/8/layout/chevron2"/>
    <dgm:cxn modelId="{B4FE5C1C-0F87-46A6-B89C-839283AB126B}" type="presOf" srcId="{D67445B4-B64A-42B6-AC5F-FC37BA637338}" destId="{7B10B51D-85ED-47C6-B1D2-7DDAF48F9A41}" srcOrd="0" destOrd="0" presId="urn:microsoft.com/office/officeart/2005/8/layout/chevron2"/>
    <dgm:cxn modelId="{1065AD57-9AB1-4A39-B8E8-1762C4F9561B}" srcId="{D67445B4-B64A-42B6-AC5F-FC37BA637338}" destId="{2CE22F3E-F97E-4D6D-A44A-765491658ADB}" srcOrd="0" destOrd="0" parTransId="{705A2B01-92DE-4BFB-9DC4-C65DB25AF550}" sibTransId="{1EAADF43-8710-4436-A77D-CBDBB35E82C4}"/>
    <dgm:cxn modelId="{F0A49C32-C94D-496A-BE2B-365225E882BC}" srcId="{8E64788A-DFDA-43B1-B4E1-EE4575FFD909}" destId="{581905C1-FF4C-4105-BEE6-B29A56296F18}" srcOrd="1" destOrd="0" parTransId="{1179A9AB-B452-489E-B051-BC0E72B85E00}" sibTransId="{8791EF3A-E08F-4257-8770-C71D8FFE5BB2}"/>
    <dgm:cxn modelId="{6B8BD583-F700-4C89-ACA0-74F57A911773}" type="presOf" srcId="{8E64788A-DFDA-43B1-B4E1-EE4575FFD909}" destId="{9A5022A7-9DF8-4B40-8643-9A36EFA7B9E0}" srcOrd="0" destOrd="0" presId="urn:microsoft.com/office/officeart/2005/8/layout/chevron2"/>
    <dgm:cxn modelId="{9516E826-DADD-4BEA-B94C-7CF4FF947072}" type="presParOf" srcId="{9A5022A7-9DF8-4B40-8643-9A36EFA7B9E0}" destId="{29F91FB9-0E95-4695-AC5F-25C5088A0BE8}" srcOrd="0" destOrd="0" presId="urn:microsoft.com/office/officeart/2005/8/layout/chevron2"/>
    <dgm:cxn modelId="{D8443735-E608-43C3-84E7-C0D76003D516}" type="presParOf" srcId="{29F91FB9-0E95-4695-AC5F-25C5088A0BE8}" destId="{7B10B51D-85ED-47C6-B1D2-7DDAF48F9A41}" srcOrd="0" destOrd="0" presId="urn:microsoft.com/office/officeart/2005/8/layout/chevron2"/>
    <dgm:cxn modelId="{9395089B-C84F-4BF0-A0ED-20E200A008AB}" type="presParOf" srcId="{29F91FB9-0E95-4695-AC5F-25C5088A0BE8}" destId="{4186D8D2-E80D-4D4D-996C-B8ACD0CD95E1}" srcOrd="1" destOrd="0" presId="urn:microsoft.com/office/officeart/2005/8/layout/chevron2"/>
    <dgm:cxn modelId="{46F18E61-E66C-4E4C-8EFC-21389FA558B3}" type="presParOf" srcId="{9A5022A7-9DF8-4B40-8643-9A36EFA7B9E0}" destId="{97BDCFFD-A2BF-4A9F-BF33-4AE11A8299E8}" srcOrd="1" destOrd="0" presId="urn:microsoft.com/office/officeart/2005/8/layout/chevron2"/>
    <dgm:cxn modelId="{114CB910-DAC7-400A-8173-5988EE31E863}" type="presParOf" srcId="{9A5022A7-9DF8-4B40-8643-9A36EFA7B9E0}" destId="{D5283A88-0C3C-4B87-994E-F918C9131917}" srcOrd="2" destOrd="0" presId="urn:microsoft.com/office/officeart/2005/8/layout/chevron2"/>
    <dgm:cxn modelId="{54E9F223-A732-4037-81A9-27E6CBE1EC4E}" type="presParOf" srcId="{D5283A88-0C3C-4B87-994E-F918C9131917}" destId="{EC0B0E50-87D8-4D19-8098-1C4D2C72CAEE}" srcOrd="0" destOrd="0" presId="urn:microsoft.com/office/officeart/2005/8/layout/chevron2"/>
    <dgm:cxn modelId="{285C7037-4430-4B81-AC8A-AFB082DCE616}" type="presParOf" srcId="{D5283A88-0C3C-4B87-994E-F918C9131917}" destId="{C40BEB75-9C9B-4CE2-9C77-436505039BDD}" srcOrd="1" destOrd="0" presId="urn:microsoft.com/office/officeart/2005/8/layout/chevron2"/>
    <dgm:cxn modelId="{618EB554-9D37-43E0-80EA-45BF38D7DEB0}" type="presParOf" srcId="{9A5022A7-9DF8-4B40-8643-9A36EFA7B9E0}" destId="{0B93A2A5-434F-46B2-AF54-D76570F2F93E}" srcOrd="3" destOrd="0" presId="urn:microsoft.com/office/officeart/2005/8/layout/chevron2"/>
    <dgm:cxn modelId="{F57EC372-3AEE-433A-BA2C-12FFD56B4C05}" type="presParOf" srcId="{9A5022A7-9DF8-4B40-8643-9A36EFA7B9E0}" destId="{AFF49683-7E8A-41F6-B354-F6161B5CAE37}" srcOrd="4" destOrd="0" presId="urn:microsoft.com/office/officeart/2005/8/layout/chevron2"/>
    <dgm:cxn modelId="{298C1B99-851D-41DC-A516-B0AB330AA307}" type="presParOf" srcId="{AFF49683-7E8A-41F6-B354-F6161B5CAE37}" destId="{59B6B822-578F-4817-B64D-76D4E05CABEA}" srcOrd="0" destOrd="0" presId="urn:microsoft.com/office/officeart/2005/8/layout/chevron2"/>
    <dgm:cxn modelId="{1188FC20-0C19-4398-9E9E-E8B4E63C7717}" type="presParOf" srcId="{AFF49683-7E8A-41F6-B354-F6161B5CAE37}" destId="{1D0F8649-744D-437E-8D61-2287E649FE8D}" srcOrd="1" destOrd="0" presId="urn:microsoft.com/office/officeart/2005/8/layout/chevron2"/>
    <dgm:cxn modelId="{64C32CB5-52CA-46D4-8DC2-0A641D7E93DA}" type="presParOf" srcId="{9A5022A7-9DF8-4B40-8643-9A36EFA7B9E0}" destId="{95648CB2-FEAD-477A-97DB-CEF469B0B3FF}" srcOrd="5" destOrd="0" presId="urn:microsoft.com/office/officeart/2005/8/layout/chevron2"/>
    <dgm:cxn modelId="{D926AF89-845E-476E-8D4D-AB5F996B041E}" type="presParOf" srcId="{9A5022A7-9DF8-4B40-8643-9A36EFA7B9E0}" destId="{99B01647-7F91-4D67-BD1D-114638F8FBF1}" srcOrd="6" destOrd="0" presId="urn:microsoft.com/office/officeart/2005/8/layout/chevron2"/>
    <dgm:cxn modelId="{0FF771F0-DB6A-4074-A4F1-980787CAC13F}" type="presParOf" srcId="{99B01647-7F91-4D67-BD1D-114638F8FBF1}" destId="{2AEAFF8B-3EFB-4DAC-9C9D-5920D6333736}" srcOrd="0" destOrd="0" presId="urn:microsoft.com/office/officeart/2005/8/layout/chevron2"/>
    <dgm:cxn modelId="{45DFF3E2-0F8A-4298-8E4B-B8C6736EEE9B}" type="presParOf" srcId="{99B01647-7F91-4D67-BD1D-114638F8FBF1}" destId="{DB0EC71A-8756-4DFC-B4AE-C6C85E183B1B}" srcOrd="1" destOrd="0" presId="urn:microsoft.com/office/officeart/2005/8/layout/chevron2"/>
    <dgm:cxn modelId="{D8516954-712D-40AE-BD57-97B69BB4DA27}" type="presParOf" srcId="{9A5022A7-9DF8-4B40-8643-9A36EFA7B9E0}" destId="{7761CD34-4F20-4AE1-96A5-DCABDE2EED69}" srcOrd="7" destOrd="0" presId="urn:microsoft.com/office/officeart/2005/8/layout/chevron2"/>
    <dgm:cxn modelId="{4A0D0A2E-6BAA-40A7-8DB2-0789D309C3E8}" type="presParOf" srcId="{9A5022A7-9DF8-4B40-8643-9A36EFA7B9E0}" destId="{09194CB2-36DC-4C38-8A68-E97786C67871}" srcOrd="8" destOrd="0" presId="urn:microsoft.com/office/officeart/2005/8/layout/chevron2"/>
    <dgm:cxn modelId="{B61B99E9-4B45-4DA4-A1EE-1D01347D1357}" type="presParOf" srcId="{09194CB2-36DC-4C38-8A68-E97786C67871}" destId="{953A30C0-60E4-48A7-8943-75A3FFD8528E}" srcOrd="0" destOrd="0" presId="urn:microsoft.com/office/officeart/2005/8/layout/chevron2"/>
    <dgm:cxn modelId="{F098816C-2C52-437A-82A6-D3DCDF2AEBD4}" type="presParOf" srcId="{09194CB2-36DC-4C38-8A68-E97786C67871}" destId="{FF7B4960-83C7-4E61-A776-7CFD08649FD5}" srcOrd="1" destOrd="0" presId="urn:microsoft.com/office/officeart/2005/8/layout/chevron2"/>
    <dgm:cxn modelId="{230678CC-D071-4062-9957-E0E3F4ED04E2}" type="presParOf" srcId="{9A5022A7-9DF8-4B40-8643-9A36EFA7B9E0}" destId="{864031B2-EDBE-4A43-8091-291F48B1686D}" srcOrd="9" destOrd="0" presId="urn:microsoft.com/office/officeart/2005/8/layout/chevron2"/>
    <dgm:cxn modelId="{952B517C-1315-4BE7-B939-B1372E5FDA24}" type="presParOf" srcId="{9A5022A7-9DF8-4B40-8643-9A36EFA7B9E0}" destId="{FD8A8E6E-051C-4739-B530-F3FF0CDF2D1E}" srcOrd="10" destOrd="0" presId="urn:microsoft.com/office/officeart/2005/8/layout/chevron2"/>
    <dgm:cxn modelId="{D378D41E-ED43-4CCF-AEB6-D69F8BB2ED7E}" type="presParOf" srcId="{FD8A8E6E-051C-4739-B530-F3FF0CDF2D1E}" destId="{44052AAA-5289-45A9-9F10-B930BE5ED640}" srcOrd="0" destOrd="0" presId="urn:microsoft.com/office/officeart/2005/8/layout/chevron2"/>
    <dgm:cxn modelId="{C71009F9-ACB8-45A1-8554-5DF86077DF8B}" type="presParOf" srcId="{FD8A8E6E-051C-4739-B530-F3FF0CDF2D1E}" destId="{82472B77-1D79-4112-A806-8B67355554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53468B-3838-46F4-A7B9-69326CFC188C}">
      <dsp:nvSpPr>
        <dsp:cNvPr id="0" name=""/>
        <dsp:cNvSpPr/>
      </dsp:nvSpPr>
      <dsp:spPr>
        <a:xfrm>
          <a:off x="1041" y="1080228"/>
          <a:ext cx="1742655" cy="697062"/>
        </a:xfrm>
        <a:prstGeom prst="chevron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Восстановлено групп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162 места</a:t>
          </a:r>
          <a:endParaRPr lang="ru-RU" sz="1200" b="1" kern="1200" dirty="0"/>
        </a:p>
      </dsp:txBody>
      <dsp:txXfrm>
        <a:off x="1041" y="1080228"/>
        <a:ext cx="1742655" cy="697062"/>
      </dsp:txXfrm>
    </dsp:sp>
    <dsp:sp modelId="{B8542CCD-F876-4199-8DB8-25E93F53CF40}">
      <dsp:nvSpPr>
        <dsp:cNvPr id="0" name=""/>
        <dsp:cNvSpPr/>
      </dsp:nvSpPr>
      <dsp:spPr>
        <a:xfrm>
          <a:off x="1569431" y="1080228"/>
          <a:ext cx="2212684" cy="697062"/>
        </a:xfrm>
        <a:prstGeom prst="chevron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Капитальный ремонт возвращенных зданий </a:t>
          </a:r>
          <a:r>
            <a:rPr lang="ru-RU" sz="1200" b="1" kern="1200" dirty="0" smtClean="0"/>
            <a:t>603 </a:t>
          </a:r>
          <a:r>
            <a:rPr lang="ru-RU" sz="1200" b="1" kern="1200" dirty="0" smtClean="0"/>
            <a:t>места</a:t>
          </a:r>
          <a:endParaRPr lang="ru-RU" sz="1200" b="1" kern="1200" dirty="0"/>
        </a:p>
      </dsp:txBody>
      <dsp:txXfrm>
        <a:off x="1569431" y="1080228"/>
        <a:ext cx="2212684" cy="697062"/>
      </dsp:txXfrm>
    </dsp:sp>
    <dsp:sp modelId="{EC38B675-9A6D-491B-9E74-3C3D4D255603}">
      <dsp:nvSpPr>
        <dsp:cNvPr id="0" name=""/>
        <dsp:cNvSpPr/>
      </dsp:nvSpPr>
      <dsp:spPr>
        <a:xfrm>
          <a:off x="3607850" y="1080228"/>
          <a:ext cx="2255484" cy="697062"/>
        </a:xfrm>
        <a:prstGeom prst="chevron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Доукомплектование действующих ДОУ 338 мест</a:t>
          </a:r>
          <a:endParaRPr lang="ru-RU" sz="1200" b="1" kern="1200" dirty="0"/>
        </a:p>
      </dsp:txBody>
      <dsp:txXfrm>
        <a:off x="3607850" y="1080228"/>
        <a:ext cx="2255484" cy="697062"/>
      </dsp:txXfrm>
    </dsp:sp>
    <dsp:sp modelId="{24E1B041-148A-49F2-85CF-60E96E8F68E3}">
      <dsp:nvSpPr>
        <dsp:cNvPr id="0" name=""/>
        <dsp:cNvSpPr/>
      </dsp:nvSpPr>
      <dsp:spPr>
        <a:xfrm>
          <a:off x="5692062" y="1075816"/>
          <a:ext cx="1742655" cy="697062"/>
        </a:xfrm>
        <a:prstGeom prst="chevron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Строительство новых учреждений 360 мест</a:t>
          </a:r>
          <a:endParaRPr lang="ru-RU" sz="1200" b="1" kern="1200" dirty="0"/>
        </a:p>
      </dsp:txBody>
      <dsp:txXfrm>
        <a:off x="5692062" y="1075816"/>
        <a:ext cx="1742655" cy="697062"/>
      </dsp:txXfrm>
    </dsp:sp>
    <dsp:sp modelId="{B2B987AF-F751-43D1-BBBC-D7CD828EB6E0}">
      <dsp:nvSpPr>
        <dsp:cNvPr id="0" name=""/>
        <dsp:cNvSpPr/>
      </dsp:nvSpPr>
      <dsp:spPr>
        <a:xfrm>
          <a:off x="7257458" y="1080228"/>
          <a:ext cx="1742655" cy="697062"/>
        </a:xfrm>
        <a:prstGeom prst="chevron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1463 места</a:t>
          </a:r>
          <a:endParaRPr lang="ru-RU" sz="1200" b="1" kern="1200" dirty="0"/>
        </a:p>
      </dsp:txBody>
      <dsp:txXfrm>
        <a:off x="7257458" y="1080228"/>
        <a:ext cx="1742655" cy="6970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BFD97B-58FD-4AF5-96C7-5D1312FEB44C}">
      <dsp:nvSpPr>
        <dsp:cNvPr id="0" name=""/>
        <dsp:cNvSpPr/>
      </dsp:nvSpPr>
      <dsp:spPr>
        <a:xfrm>
          <a:off x="0" y="588161"/>
          <a:ext cx="8643998" cy="907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A77A4-2494-4FF5-9445-653691CE523D}">
      <dsp:nvSpPr>
        <dsp:cNvPr id="0" name=""/>
        <dsp:cNvSpPr/>
      </dsp:nvSpPr>
      <dsp:spPr>
        <a:xfrm>
          <a:off x="432199" y="56801"/>
          <a:ext cx="7912508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706" tIns="0" rIns="2287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Апробация успешных практик реализации ФГОС в ОУ города с экспертно-методическим сопровождением командами пилотных школ</a:t>
          </a:r>
          <a:endParaRPr lang="ru-RU" sz="1800" kern="1200" dirty="0"/>
        </a:p>
      </dsp:txBody>
      <dsp:txXfrm>
        <a:off x="432199" y="56801"/>
        <a:ext cx="7912508" cy="1062720"/>
      </dsp:txXfrm>
    </dsp:sp>
    <dsp:sp modelId="{0C929E19-372E-4092-80FD-E8311F5E65B8}">
      <dsp:nvSpPr>
        <dsp:cNvPr id="0" name=""/>
        <dsp:cNvSpPr/>
      </dsp:nvSpPr>
      <dsp:spPr>
        <a:xfrm>
          <a:off x="0" y="2221121"/>
          <a:ext cx="8643998" cy="907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906FA6-5BF4-4EF9-BCAE-349C28F1A15B}">
      <dsp:nvSpPr>
        <dsp:cNvPr id="0" name=""/>
        <dsp:cNvSpPr/>
      </dsp:nvSpPr>
      <dsp:spPr>
        <a:xfrm>
          <a:off x="432199" y="1689761"/>
          <a:ext cx="7898167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706" tIns="0" rIns="2287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Выездные курсы ПК на территории города «Система оценивания результатов освоения ОП», «Проектирование деятельности ОУ в условиях перехода на ФГОС ООО» </a:t>
          </a:r>
          <a:endParaRPr lang="ru-RU" sz="1800" kern="1200" dirty="0"/>
        </a:p>
      </dsp:txBody>
      <dsp:txXfrm>
        <a:off x="432199" y="1689761"/>
        <a:ext cx="7898167" cy="1062720"/>
      </dsp:txXfrm>
    </dsp:sp>
    <dsp:sp modelId="{3DC8FDB1-169E-4027-B27A-DEF0DD5B1AF1}">
      <dsp:nvSpPr>
        <dsp:cNvPr id="0" name=""/>
        <dsp:cNvSpPr/>
      </dsp:nvSpPr>
      <dsp:spPr>
        <a:xfrm>
          <a:off x="0" y="3854081"/>
          <a:ext cx="8643998" cy="907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68177-73FA-4B2D-B0A6-0C716407DFBD}">
      <dsp:nvSpPr>
        <dsp:cNvPr id="0" name=""/>
        <dsp:cNvSpPr/>
      </dsp:nvSpPr>
      <dsp:spPr>
        <a:xfrm>
          <a:off x="432199" y="3322721"/>
          <a:ext cx="7946755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706" tIns="0" rIns="2287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Деятельность городских базовых (методических) площадок по совершенствованию критериев оценивания </a:t>
          </a:r>
          <a:r>
            <a:rPr lang="ru-RU" sz="1800" kern="1200" dirty="0" err="1" smtClean="0"/>
            <a:t>метапредметных</a:t>
          </a:r>
          <a:r>
            <a:rPr lang="ru-RU" sz="1800" kern="1200" dirty="0" smtClean="0"/>
            <a:t> умений, индивидуальных образовательных достижений; преемственности ОП по уровням образования</a:t>
          </a:r>
          <a:endParaRPr lang="ru-RU" sz="1800" kern="1200" dirty="0"/>
        </a:p>
      </dsp:txBody>
      <dsp:txXfrm>
        <a:off x="432199" y="3322721"/>
        <a:ext cx="7946755" cy="1062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B560A6-D38B-4E2A-A4D3-82F3210F2AFA}">
      <dsp:nvSpPr>
        <dsp:cNvPr id="0" name=""/>
        <dsp:cNvSpPr/>
      </dsp:nvSpPr>
      <dsp:spPr>
        <a:xfrm>
          <a:off x="1237946" y="0"/>
          <a:ext cx="5344368" cy="5344368"/>
        </a:xfrm>
        <a:prstGeom prst="triangle">
          <a:avLst/>
        </a:prstGeom>
        <a:solidFill>
          <a:srgbClr val="FFE09C"/>
        </a:solidFill>
        <a:ln w="19050" cap="flat" cmpd="sng" algn="ctr">
          <a:solidFill>
            <a:srgbClr val="FFBD2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72E1B-0DF8-43BF-A3FA-78280CAEB857}">
      <dsp:nvSpPr>
        <dsp:cNvPr id="0" name=""/>
        <dsp:cNvSpPr/>
      </dsp:nvSpPr>
      <dsp:spPr>
        <a:xfrm>
          <a:off x="4067946" y="309799"/>
          <a:ext cx="4158949" cy="1428550"/>
        </a:xfrm>
        <a:prstGeom prst="roundRect">
          <a:avLst/>
        </a:prstGeom>
        <a:solidFill>
          <a:srgbClr val="BEF2BF">
            <a:alpha val="90000"/>
          </a:srgbClr>
        </a:solidFill>
        <a:ln w="190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уровень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ФГОС через внедрение комплекса технологий ОС в массовую практику начальной и основной школы (МБОУ «СОШ №1»)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7946" y="309799"/>
        <a:ext cx="4158949" cy="1428550"/>
      </dsp:txXfrm>
    </dsp:sp>
    <dsp:sp modelId="{B0E3B609-92A0-4858-AC7E-E23F923EFD94}">
      <dsp:nvSpPr>
        <dsp:cNvPr id="0" name=""/>
        <dsp:cNvSpPr/>
      </dsp:nvSpPr>
      <dsp:spPr>
        <a:xfrm>
          <a:off x="4067929" y="2078365"/>
          <a:ext cx="4158984" cy="1166992"/>
        </a:xfrm>
        <a:prstGeom prst="roundRect">
          <a:avLst/>
        </a:prstGeom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 w="19050" cap="flat" cmpd="sng" algn="ctr">
          <a:solidFill>
            <a:srgbClr val="FF4B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уровень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Пилотные школы ФГОС НОО, ООО, СОО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7929" y="2078365"/>
        <a:ext cx="4158984" cy="1166992"/>
      </dsp:txXfrm>
    </dsp:sp>
    <dsp:sp modelId="{85BEAB67-9307-4409-A4D6-91CDB8F66A14}">
      <dsp:nvSpPr>
        <dsp:cNvPr id="0" name=""/>
        <dsp:cNvSpPr/>
      </dsp:nvSpPr>
      <dsp:spPr>
        <a:xfrm>
          <a:off x="4094608" y="3602061"/>
          <a:ext cx="4158011" cy="1238249"/>
        </a:xfrm>
        <a:prstGeom prst="roundRect">
          <a:avLst/>
        </a:prstGeom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уровень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Подпроекты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ОО в рамках стратегии развития образования города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94608" y="3602061"/>
        <a:ext cx="4158011" cy="12382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F8DB21-CFFF-43B0-A52F-C5551060428B}">
      <dsp:nvSpPr>
        <dsp:cNvPr id="0" name=""/>
        <dsp:cNvSpPr/>
      </dsp:nvSpPr>
      <dsp:spPr>
        <a:xfrm>
          <a:off x="3225488" y="1294596"/>
          <a:ext cx="2567590" cy="25676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Единая система методической работы</a:t>
          </a:r>
        </a:p>
      </dsp:txBody>
      <dsp:txXfrm>
        <a:off x="3225488" y="1294596"/>
        <a:ext cx="2567590" cy="2567603"/>
      </dsp:txXfrm>
    </dsp:sp>
    <dsp:sp modelId="{D16761E5-17BE-49B4-850D-6C4C354D3134}">
      <dsp:nvSpPr>
        <dsp:cNvPr id="0" name=""/>
        <dsp:cNvSpPr/>
      </dsp:nvSpPr>
      <dsp:spPr>
        <a:xfrm rot="16157918">
          <a:off x="4368039" y="1157762"/>
          <a:ext cx="24802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248023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57918">
        <a:off x="4485850" y="1164490"/>
        <a:ext cx="12401" cy="12401"/>
      </dsp:txXfrm>
    </dsp:sp>
    <dsp:sp modelId="{EAD87CF5-DF03-4412-9000-AA899ADC3279}">
      <dsp:nvSpPr>
        <dsp:cNvPr id="0" name=""/>
        <dsp:cNvSpPr/>
      </dsp:nvSpPr>
      <dsp:spPr>
        <a:xfrm>
          <a:off x="3092425" y="157078"/>
          <a:ext cx="2785324" cy="889612"/>
        </a:xfrm>
        <a:prstGeom prst="roundRect">
          <a:avLst/>
        </a:prstGeom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FF4B4B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МБУ «МИМЦ»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координация, сопровождение</a:t>
          </a:r>
        </a:p>
      </dsp:txBody>
      <dsp:txXfrm>
        <a:off x="3092425" y="157078"/>
        <a:ext cx="2785324" cy="889612"/>
      </dsp:txXfrm>
    </dsp:sp>
    <dsp:sp modelId="{DC53DE98-770D-4C2B-A4DC-A07D0E0C7321}">
      <dsp:nvSpPr>
        <dsp:cNvPr id="0" name=""/>
        <dsp:cNvSpPr/>
      </dsp:nvSpPr>
      <dsp:spPr>
        <a:xfrm rot="5388446">
          <a:off x="4230473" y="4133343"/>
          <a:ext cx="568159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568159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388446">
        <a:off x="4500349" y="4132067"/>
        <a:ext cx="28407" cy="28407"/>
      </dsp:txXfrm>
    </dsp:sp>
    <dsp:sp modelId="{428A4067-23CA-4FE7-967C-6D4DE67A87EC}">
      <dsp:nvSpPr>
        <dsp:cNvPr id="0" name=""/>
        <dsp:cNvSpPr/>
      </dsp:nvSpPr>
      <dsp:spPr>
        <a:xfrm>
          <a:off x="3124455" y="4430349"/>
          <a:ext cx="2785337" cy="961550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FF4B4B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Рамка профессиональных конкурсов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24455" y="4430349"/>
        <a:ext cx="2785337" cy="961550"/>
      </dsp:txXfrm>
    </dsp:sp>
    <dsp:sp modelId="{8022030E-F3BB-4B67-8900-25913D0D5B93}">
      <dsp:nvSpPr>
        <dsp:cNvPr id="0" name=""/>
        <dsp:cNvSpPr/>
      </dsp:nvSpPr>
      <dsp:spPr>
        <a:xfrm rot="418591">
          <a:off x="5782546" y="2738278"/>
          <a:ext cx="27786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277863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18591">
        <a:off x="5914531" y="2744260"/>
        <a:ext cx="13893" cy="13893"/>
      </dsp:txXfrm>
    </dsp:sp>
    <dsp:sp modelId="{D7E2FFA8-7950-466B-A8E4-1109C27E30F5}">
      <dsp:nvSpPr>
        <dsp:cNvPr id="0" name=""/>
        <dsp:cNvSpPr/>
      </dsp:nvSpPr>
      <dsp:spPr>
        <a:xfrm>
          <a:off x="6009879" y="2310440"/>
          <a:ext cx="2785324" cy="1244003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92D050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профессиональным развитием управленцев и педагогов </a:t>
          </a:r>
        </a:p>
      </dsp:txBody>
      <dsp:txXfrm>
        <a:off x="6009879" y="2310440"/>
        <a:ext cx="2785324" cy="1244003"/>
      </dsp:txXfrm>
    </dsp:sp>
    <dsp:sp modelId="{5767ACD2-3DEB-4B87-A94C-344DED1577CE}">
      <dsp:nvSpPr>
        <dsp:cNvPr id="0" name=""/>
        <dsp:cNvSpPr/>
      </dsp:nvSpPr>
      <dsp:spPr>
        <a:xfrm rot="2245521">
          <a:off x="5405181" y="3710638"/>
          <a:ext cx="120109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201093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245521">
        <a:off x="5975701" y="3693539"/>
        <a:ext cx="60054" cy="60054"/>
      </dsp:txXfrm>
    </dsp:sp>
    <dsp:sp modelId="{BDD998B6-7EF9-47CB-B1BF-92BB2B5D2A78}">
      <dsp:nvSpPr>
        <dsp:cNvPr id="0" name=""/>
        <dsp:cNvSpPr/>
      </dsp:nvSpPr>
      <dsp:spPr>
        <a:xfrm>
          <a:off x="6003790" y="3861152"/>
          <a:ext cx="2785324" cy="1853356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FFBD29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Приоритет системно  -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деятельностных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технологий и практико-ориентированных форм</a:t>
          </a:r>
        </a:p>
      </dsp:txBody>
      <dsp:txXfrm>
        <a:off x="6003790" y="3861152"/>
        <a:ext cx="2785324" cy="1853356"/>
      </dsp:txXfrm>
    </dsp:sp>
    <dsp:sp modelId="{99D4E6C1-9B32-460F-838B-DE8E5CDE6980}">
      <dsp:nvSpPr>
        <dsp:cNvPr id="0" name=""/>
        <dsp:cNvSpPr/>
      </dsp:nvSpPr>
      <dsp:spPr>
        <a:xfrm rot="19895119">
          <a:off x="5592287" y="1772368"/>
          <a:ext cx="765821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765821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895119">
        <a:off x="5956052" y="1766151"/>
        <a:ext cx="38291" cy="38291"/>
      </dsp:txXfrm>
    </dsp:sp>
    <dsp:sp modelId="{8F668C35-56E9-4832-9459-1C09AF05FD28}">
      <dsp:nvSpPr>
        <dsp:cNvPr id="0" name=""/>
        <dsp:cNvSpPr/>
      </dsp:nvSpPr>
      <dsp:spPr>
        <a:xfrm>
          <a:off x="5999340" y="92962"/>
          <a:ext cx="2785635" cy="1851435"/>
        </a:xfrm>
        <a:prstGeom prst="roundRect">
          <a:avLst/>
        </a:prstGeom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00B0F0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новых форм методической работы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межпредметные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объединения, места освоения опыта «внутри» ОО, кафедры ЛПИ в ОО)</a:t>
          </a:r>
        </a:p>
      </dsp:txBody>
      <dsp:txXfrm>
        <a:off x="5999340" y="92962"/>
        <a:ext cx="2785635" cy="1851435"/>
      </dsp:txXfrm>
    </dsp:sp>
    <dsp:sp modelId="{0E6C0A98-F7CE-464C-984A-8C2DA33D5AB1}">
      <dsp:nvSpPr>
        <dsp:cNvPr id="0" name=""/>
        <dsp:cNvSpPr/>
      </dsp:nvSpPr>
      <dsp:spPr>
        <a:xfrm rot="8683312">
          <a:off x="2438439" y="3632144"/>
          <a:ext cx="1126216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126216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683312">
        <a:off x="2973392" y="3616916"/>
        <a:ext cx="56310" cy="56310"/>
      </dsp:txXfrm>
    </dsp:sp>
    <dsp:sp modelId="{CFF04802-583C-4C28-AD10-4F1809E666C0}">
      <dsp:nvSpPr>
        <dsp:cNvPr id="0" name=""/>
        <dsp:cNvSpPr/>
      </dsp:nvSpPr>
      <dsp:spPr>
        <a:xfrm>
          <a:off x="195048" y="3718636"/>
          <a:ext cx="2785324" cy="1853356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FFBD29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«Новые» профессиональные группы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(сетевые,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тьюторские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экспертные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5048" y="3718636"/>
        <a:ext cx="2785324" cy="1853356"/>
      </dsp:txXfrm>
    </dsp:sp>
    <dsp:sp modelId="{84A65A61-E28F-4759-8A0E-41C4F5EE5BB1}">
      <dsp:nvSpPr>
        <dsp:cNvPr id="0" name=""/>
        <dsp:cNvSpPr/>
      </dsp:nvSpPr>
      <dsp:spPr>
        <a:xfrm rot="12434626">
          <a:off x="2680235" y="1811135"/>
          <a:ext cx="728049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728049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434626">
        <a:off x="3026059" y="1805862"/>
        <a:ext cx="36402" cy="36402"/>
      </dsp:txXfrm>
    </dsp:sp>
    <dsp:sp modelId="{5A8D7EA6-B156-4596-9D68-7436ACF1E4A6}">
      <dsp:nvSpPr>
        <dsp:cNvPr id="0" name=""/>
        <dsp:cNvSpPr/>
      </dsp:nvSpPr>
      <dsp:spPr>
        <a:xfrm>
          <a:off x="226542" y="163629"/>
          <a:ext cx="2785324" cy="1853356"/>
        </a:xfrm>
        <a:prstGeom prst="roundRect">
          <a:avLst/>
        </a:prstGeom>
        <a:gradFill rotWithShape="0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0070C0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традиционных форм методической работы с «новым» содержанием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(ГМО (предметные)</a:t>
          </a:r>
        </a:p>
      </dsp:txBody>
      <dsp:txXfrm>
        <a:off x="226542" y="163629"/>
        <a:ext cx="2785324" cy="1853356"/>
      </dsp:txXfrm>
    </dsp:sp>
    <dsp:sp modelId="{FAF27E93-1CC6-4D8A-AEA0-9A6CD5403C75}">
      <dsp:nvSpPr>
        <dsp:cNvPr id="0" name=""/>
        <dsp:cNvSpPr/>
      </dsp:nvSpPr>
      <dsp:spPr>
        <a:xfrm rot="10580264">
          <a:off x="2997510" y="2654845"/>
          <a:ext cx="230835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230835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580264">
        <a:off x="3107157" y="2662003"/>
        <a:ext cx="11541" cy="11541"/>
      </dsp:txXfrm>
    </dsp:sp>
    <dsp:sp modelId="{4942A6AF-D0AB-4B93-87C6-123553A00247}">
      <dsp:nvSpPr>
        <dsp:cNvPr id="0" name=""/>
        <dsp:cNvSpPr/>
      </dsp:nvSpPr>
      <dsp:spPr>
        <a:xfrm>
          <a:off x="226537" y="2142067"/>
          <a:ext cx="2785324" cy="1242628"/>
        </a:xfrm>
        <a:prstGeom prst="roundRect">
          <a:avLst/>
        </a:prstGeom>
        <a:gradFill rotWithShape="0">
          <a:gsLst>
            <a:gs pos="0">
              <a:schemeClr val="bg1"/>
            </a:gs>
            <a:gs pos="0">
              <a:schemeClr val="accent4">
                <a:tint val="12000"/>
                <a:satMod val="255000"/>
              </a:schemeClr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92D050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Единое информационно-методическое пространство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места предъявления опыта)</a:t>
          </a:r>
        </a:p>
      </dsp:txBody>
      <dsp:txXfrm>
        <a:off x="226537" y="2142067"/>
        <a:ext cx="2785324" cy="124262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F8DB21-CFFF-43B0-A52F-C5551060428B}">
      <dsp:nvSpPr>
        <dsp:cNvPr id="0" name=""/>
        <dsp:cNvSpPr/>
      </dsp:nvSpPr>
      <dsp:spPr>
        <a:xfrm>
          <a:off x="3225488" y="1294596"/>
          <a:ext cx="2567590" cy="25676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Работа с молодыми специалистами</a:t>
          </a:r>
        </a:p>
      </dsp:txBody>
      <dsp:txXfrm>
        <a:off x="3225488" y="1294596"/>
        <a:ext cx="2567590" cy="2567603"/>
      </dsp:txXfrm>
    </dsp:sp>
    <dsp:sp modelId="{D16761E5-17BE-49B4-850D-6C4C354D3134}">
      <dsp:nvSpPr>
        <dsp:cNvPr id="0" name=""/>
        <dsp:cNvSpPr/>
      </dsp:nvSpPr>
      <dsp:spPr>
        <a:xfrm rot="16157918">
          <a:off x="4368039" y="1157762"/>
          <a:ext cx="24802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248023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57918">
        <a:off x="4485850" y="1164490"/>
        <a:ext cx="12401" cy="12401"/>
      </dsp:txXfrm>
    </dsp:sp>
    <dsp:sp modelId="{EAD87CF5-DF03-4412-9000-AA899ADC3279}">
      <dsp:nvSpPr>
        <dsp:cNvPr id="0" name=""/>
        <dsp:cNvSpPr/>
      </dsp:nvSpPr>
      <dsp:spPr>
        <a:xfrm>
          <a:off x="3092425" y="157078"/>
          <a:ext cx="2785324" cy="889612"/>
        </a:xfrm>
        <a:prstGeom prst="roundRect">
          <a:avLst/>
        </a:prstGeom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FF4B4B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Инициация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(Форум молодых педагогов)</a:t>
          </a:r>
        </a:p>
      </dsp:txBody>
      <dsp:txXfrm>
        <a:off x="3092425" y="157078"/>
        <a:ext cx="2785324" cy="889612"/>
      </dsp:txXfrm>
    </dsp:sp>
    <dsp:sp modelId="{DC53DE98-770D-4C2B-A4DC-A07D0E0C7321}">
      <dsp:nvSpPr>
        <dsp:cNvPr id="0" name=""/>
        <dsp:cNvSpPr/>
      </dsp:nvSpPr>
      <dsp:spPr>
        <a:xfrm rot="5388446">
          <a:off x="4230473" y="4133343"/>
          <a:ext cx="568159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568159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388446">
        <a:off x="4500349" y="4132067"/>
        <a:ext cx="28407" cy="28407"/>
      </dsp:txXfrm>
    </dsp:sp>
    <dsp:sp modelId="{428A4067-23CA-4FE7-967C-6D4DE67A87EC}">
      <dsp:nvSpPr>
        <dsp:cNvPr id="0" name=""/>
        <dsp:cNvSpPr/>
      </dsp:nvSpPr>
      <dsp:spPr>
        <a:xfrm>
          <a:off x="3124455" y="4430349"/>
          <a:ext cx="2785337" cy="961550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FF4B4B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Проблематизация</a:t>
          </a:r>
          <a:endParaRPr lang="ru-RU" sz="1800" b="1" kern="1200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(дискуссии, ток-шоу)</a:t>
          </a:r>
        </a:p>
      </dsp:txBody>
      <dsp:txXfrm>
        <a:off x="3124455" y="4430349"/>
        <a:ext cx="2785337" cy="961550"/>
      </dsp:txXfrm>
    </dsp:sp>
    <dsp:sp modelId="{8022030E-F3BB-4B67-8900-25913D0D5B93}">
      <dsp:nvSpPr>
        <dsp:cNvPr id="0" name=""/>
        <dsp:cNvSpPr/>
      </dsp:nvSpPr>
      <dsp:spPr>
        <a:xfrm rot="418591">
          <a:off x="5782546" y="2738278"/>
          <a:ext cx="27786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277863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18591">
        <a:off x="5914531" y="2744260"/>
        <a:ext cx="13893" cy="13893"/>
      </dsp:txXfrm>
    </dsp:sp>
    <dsp:sp modelId="{D7E2FFA8-7950-466B-A8E4-1109C27E30F5}">
      <dsp:nvSpPr>
        <dsp:cNvPr id="0" name=""/>
        <dsp:cNvSpPr/>
      </dsp:nvSpPr>
      <dsp:spPr>
        <a:xfrm>
          <a:off x="6009879" y="2310440"/>
          <a:ext cx="2785324" cy="1244003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92D050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Интеграция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(включенность в ГМС, региональные мероприятия)</a:t>
          </a:r>
        </a:p>
      </dsp:txBody>
      <dsp:txXfrm>
        <a:off x="6009879" y="2310440"/>
        <a:ext cx="2785324" cy="1244003"/>
      </dsp:txXfrm>
    </dsp:sp>
    <dsp:sp modelId="{5767ACD2-3DEB-4B87-A94C-344DED1577CE}">
      <dsp:nvSpPr>
        <dsp:cNvPr id="0" name=""/>
        <dsp:cNvSpPr/>
      </dsp:nvSpPr>
      <dsp:spPr>
        <a:xfrm rot="2245521">
          <a:off x="5405181" y="3710638"/>
          <a:ext cx="120109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201093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245521">
        <a:off x="5975701" y="3693539"/>
        <a:ext cx="60054" cy="60054"/>
      </dsp:txXfrm>
    </dsp:sp>
    <dsp:sp modelId="{BDD998B6-7EF9-47CB-B1BF-92BB2B5D2A78}">
      <dsp:nvSpPr>
        <dsp:cNvPr id="0" name=""/>
        <dsp:cNvSpPr/>
      </dsp:nvSpPr>
      <dsp:spPr>
        <a:xfrm>
          <a:off x="6003790" y="3861152"/>
          <a:ext cx="2785324" cy="1853356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FFBD29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Рефлексия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(Профессиональный конкурс «Педагогический дебют», Портфолио, Образовательный салон молодых педагогов в рамках  </a:t>
          </a:r>
          <a:r>
            <a:rPr lang="ru-RU" sz="1400" b="1" kern="1200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педчтений</a:t>
          </a: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)</a:t>
          </a:r>
        </a:p>
      </dsp:txBody>
      <dsp:txXfrm>
        <a:off x="6003790" y="3861152"/>
        <a:ext cx="2785324" cy="1853356"/>
      </dsp:txXfrm>
    </dsp:sp>
    <dsp:sp modelId="{99D4E6C1-9B32-460F-838B-DE8E5CDE6980}">
      <dsp:nvSpPr>
        <dsp:cNvPr id="0" name=""/>
        <dsp:cNvSpPr/>
      </dsp:nvSpPr>
      <dsp:spPr>
        <a:xfrm rot="19886233">
          <a:off x="5591100" y="1771990"/>
          <a:ext cx="751564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751564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886233">
        <a:off x="5948093" y="1766129"/>
        <a:ext cx="37578" cy="37578"/>
      </dsp:txXfrm>
    </dsp:sp>
    <dsp:sp modelId="{8F668C35-56E9-4832-9459-1C09AF05FD28}">
      <dsp:nvSpPr>
        <dsp:cNvPr id="0" name=""/>
        <dsp:cNvSpPr/>
      </dsp:nvSpPr>
      <dsp:spPr>
        <a:xfrm>
          <a:off x="5981630" y="92956"/>
          <a:ext cx="2785635" cy="1851435"/>
        </a:xfrm>
        <a:prstGeom prst="roundRect">
          <a:avLst/>
        </a:prstGeom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00B0F0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Мотивация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(- педагогические игры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</a:t>
          </a:r>
          <a:r>
            <a:rPr lang="ru-RU" sz="1400" b="1" kern="1200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межпредметное</a:t>
          </a: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общение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гранты на реализацию </a:t>
          </a:r>
          <a:r>
            <a:rPr lang="ru-RU" sz="1400" b="1" kern="1200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соцпроектов</a:t>
          </a:r>
          <a:endParaRPr lang="ru-RU" sz="1400" b="1" kern="1200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включение в состав общественных организаций)</a:t>
          </a:r>
        </a:p>
      </dsp:txBody>
      <dsp:txXfrm>
        <a:off x="5981630" y="92956"/>
        <a:ext cx="2785635" cy="1851435"/>
      </dsp:txXfrm>
    </dsp:sp>
    <dsp:sp modelId="{0E6C0A98-F7CE-464C-984A-8C2DA33D5AB1}">
      <dsp:nvSpPr>
        <dsp:cNvPr id="0" name=""/>
        <dsp:cNvSpPr/>
      </dsp:nvSpPr>
      <dsp:spPr>
        <a:xfrm rot="8683312">
          <a:off x="2438439" y="3632144"/>
          <a:ext cx="1126216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126216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683312">
        <a:off x="2973392" y="3616916"/>
        <a:ext cx="56310" cy="56310"/>
      </dsp:txXfrm>
    </dsp:sp>
    <dsp:sp modelId="{CFF04802-583C-4C28-AD10-4F1809E666C0}">
      <dsp:nvSpPr>
        <dsp:cNvPr id="0" name=""/>
        <dsp:cNvSpPr/>
      </dsp:nvSpPr>
      <dsp:spPr>
        <a:xfrm>
          <a:off x="195048" y="3718636"/>
          <a:ext cx="2785324" cy="1853356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FFBD29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Управление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(- база данных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аналитические справки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- программа работы с молодыми специалистами)</a:t>
          </a:r>
        </a:p>
      </dsp:txBody>
      <dsp:txXfrm>
        <a:off x="195048" y="3718636"/>
        <a:ext cx="2785324" cy="1853356"/>
      </dsp:txXfrm>
    </dsp:sp>
    <dsp:sp modelId="{84A65A61-E28F-4759-8A0E-41C4F5EE5BB1}">
      <dsp:nvSpPr>
        <dsp:cNvPr id="0" name=""/>
        <dsp:cNvSpPr/>
      </dsp:nvSpPr>
      <dsp:spPr>
        <a:xfrm rot="12434626">
          <a:off x="2680235" y="1811135"/>
          <a:ext cx="728049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728049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434626">
        <a:off x="3026059" y="1805862"/>
        <a:ext cx="36402" cy="36402"/>
      </dsp:txXfrm>
    </dsp:sp>
    <dsp:sp modelId="{5A8D7EA6-B156-4596-9D68-7436ACF1E4A6}">
      <dsp:nvSpPr>
        <dsp:cNvPr id="0" name=""/>
        <dsp:cNvSpPr/>
      </dsp:nvSpPr>
      <dsp:spPr>
        <a:xfrm>
          <a:off x="226542" y="163629"/>
          <a:ext cx="2785324" cy="1853356"/>
        </a:xfrm>
        <a:prstGeom prst="roundRect">
          <a:avLst/>
        </a:prstGeom>
        <a:gradFill rotWithShape="0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0070C0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Перспектива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(развитие проектной культуры, образовательная программа для молодых педагогов на городском уровне)</a:t>
          </a:r>
        </a:p>
      </dsp:txBody>
      <dsp:txXfrm>
        <a:off x="226542" y="163629"/>
        <a:ext cx="2785324" cy="1853356"/>
      </dsp:txXfrm>
    </dsp:sp>
    <dsp:sp modelId="{FAF27E93-1CC6-4D8A-AEA0-9A6CD5403C75}">
      <dsp:nvSpPr>
        <dsp:cNvPr id="0" name=""/>
        <dsp:cNvSpPr/>
      </dsp:nvSpPr>
      <dsp:spPr>
        <a:xfrm rot="10580264">
          <a:off x="2997510" y="2654845"/>
          <a:ext cx="230835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230835" y="1292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580264">
        <a:off x="3107157" y="2662003"/>
        <a:ext cx="11541" cy="11541"/>
      </dsp:txXfrm>
    </dsp:sp>
    <dsp:sp modelId="{4942A6AF-D0AB-4B93-87C6-123553A00247}">
      <dsp:nvSpPr>
        <dsp:cNvPr id="0" name=""/>
        <dsp:cNvSpPr/>
      </dsp:nvSpPr>
      <dsp:spPr>
        <a:xfrm>
          <a:off x="226537" y="2142067"/>
          <a:ext cx="2785324" cy="1242628"/>
        </a:xfrm>
        <a:prstGeom prst="roundRect">
          <a:avLst/>
        </a:prstGeom>
        <a:gradFill rotWithShape="0">
          <a:gsLst>
            <a:gs pos="0">
              <a:schemeClr val="bg1"/>
            </a:gs>
            <a:gs pos="0">
              <a:schemeClr val="accent4">
                <a:tint val="12000"/>
                <a:satMod val="255000"/>
              </a:schemeClr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 w="31750" cap="flat" cmpd="sng" algn="ctr">
          <a:solidFill>
            <a:srgbClr val="92D050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Организация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(наставничество, «Школа молодого педагога», социальные проекты)</a:t>
          </a:r>
        </a:p>
      </dsp:txBody>
      <dsp:txXfrm>
        <a:off x="226537" y="2142067"/>
        <a:ext cx="2785324" cy="124262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485AE-9BB9-4970-88C3-752498735DAE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AEC8-8387-4EE0-9B38-B733C2459E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041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1AEC8-8387-4EE0-9B38-B733C2459E8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1AEC8-8387-4EE0-9B38-B733C2459E8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613506-00DF-4817-8D99-2A97DF78C1B1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jpeg"/><Relationship Id="rId10" Type="http://schemas.microsoft.com/office/2007/relationships/diagramDrawing" Target="../diagrams/drawing1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01122" cy="292895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Система действий на муниципальном уровне и на уровне  образовательной организации по достижению заявленных результатов в городе Лесосибирске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5357826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ЕГОРОВА 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ОЛЬГА ЮРЬЕВНА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6143644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26 февраля 2016г.</a:t>
            </a:r>
          </a:p>
          <a:p>
            <a:pPr algn="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г. Лесосибирск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6130373"/>
            <a:ext cx="3998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Начальник управления образования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администрации города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Лесосибирска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42844" y="6072206"/>
            <a:ext cx="87154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="" xmlns:p14="http://schemas.microsoft.com/office/powerpoint/2010/main" val="1361821260"/>
              </p:ext>
            </p:extLst>
          </p:nvPr>
        </p:nvGraphicFramePr>
        <p:xfrm>
          <a:off x="107504" y="1124744"/>
          <a:ext cx="903649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34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Кадровый потенциал</a:t>
            </a:r>
            <a:endParaRPr lang="ru-RU" sz="1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47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="" xmlns:p14="http://schemas.microsoft.com/office/powerpoint/2010/main" val="2063233306"/>
              </p:ext>
            </p:extLst>
          </p:nvPr>
        </p:nvGraphicFramePr>
        <p:xfrm>
          <a:off x="107504" y="1124744"/>
          <a:ext cx="903649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34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Кадровый потенциал</a:t>
            </a:r>
            <a:endParaRPr lang="ru-RU" sz="1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946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571496"/>
            <a:ext cx="9144000" cy="642926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/>
              <a:t>Подпрограмма «Одаренные дети Лесосибирска»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32" y="1214422"/>
            <a:ext cx="5357850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Подходы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857364"/>
            <a:ext cx="285752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Расширение сети партнеров в реализации партнеров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116" y="1857364"/>
            <a:ext cx="278608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Муниципальные мероприятия для предъявления лучшего педагогического опыта по работе с одаренными детьми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6512" y="1883623"/>
            <a:ext cx="264320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Изменен формат и  список городских турниров и конкурсов 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286116" y="5357802"/>
          <a:ext cx="2643206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6143636" y="5357826"/>
          <a:ext cx="2571768" cy="150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14282" y="2786058"/>
            <a:ext cx="2857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400" b="1" dirty="0" smtClean="0"/>
              <a:t>Преподавательский состав СФУ и «школы космонавтики» 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/>
              <a:t>ИШ «ОЛИМП»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/>
              <a:t>ИШ Перспектива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err="1" smtClean="0"/>
              <a:t>ЛПИфСФУ</a:t>
            </a:r>
            <a:endParaRPr lang="ru-RU" sz="1400" b="1" dirty="0" smtClean="0"/>
          </a:p>
          <a:p>
            <a:pPr algn="ctr">
              <a:buFont typeface="Wingdings" pitchFamily="2" charset="2"/>
              <a:buChar char="Ø"/>
            </a:pPr>
            <a:r>
              <a:rPr lang="ru-RU" sz="1400" b="1" dirty="0" err="1" smtClean="0"/>
              <a:t>Лесосибирский</a:t>
            </a:r>
            <a:r>
              <a:rPr lang="ru-RU" sz="1400" b="1" dirty="0" smtClean="0"/>
              <a:t> филиал международной школы ОКЕЙ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3857628"/>
            <a:ext cx="2500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600" b="1" dirty="0" smtClean="0"/>
              <a:t>Педагогические чтения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dirty="0" smtClean="0"/>
              <a:t>Методический фестиваль «Есть идея!»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86512" y="2786058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600" b="1" dirty="0" smtClean="0"/>
              <a:t>Конкурс «Интеллект-марафон»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dirty="0" smtClean="0"/>
              <a:t>Большая восьмерка (7-8 классы)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dirty="0" smtClean="0"/>
              <a:t>Мы будущее региона (5-6 классы) самый умный воспитатель ДОУ </a:t>
            </a:r>
            <a:endParaRPr lang="ru-RU" sz="1600" dirty="0"/>
          </a:p>
        </p:txBody>
      </p:sp>
      <p:cxnSp>
        <p:nvCxnSpPr>
          <p:cNvPr id="20" name="Прямая со стрелкой 19"/>
          <p:cNvCxnSpPr>
            <a:stCxn id="5" idx="2"/>
            <a:endCxn id="7" idx="0"/>
          </p:cNvCxnSpPr>
          <p:nvPr/>
        </p:nvCxnSpPr>
        <p:spPr>
          <a:xfrm rot="5400000">
            <a:off x="4572000" y="175020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500826" y="1643050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428860" y="1643050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28992" y="5121487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Малые Курчатовские чтения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6143636" y="5121487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Большие Курчатовские чтения</a:t>
            </a:r>
            <a:endParaRPr lang="ru-RU" sz="1400" dirty="0"/>
          </a:p>
        </p:txBody>
      </p:sp>
      <p:graphicFrame>
        <p:nvGraphicFramePr>
          <p:cNvPr id="28" name="Диаграмма 27"/>
          <p:cNvGraphicFramePr/>
          <p:nvPr/>
        </p:nvGraphicFramePr>
        <p:xfrm>
          <a:off x="357158" y="5326066"/>
          <a:ext cx="2714644" cy="153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57224" y="5000636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Краевой этап ВСОШ</a:t>
            </a:r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Вертикальный свиток 14"/>
          <p:cNvSpPr/>
          <p:nvPr/>
        </p:nvSpPr>
        <p:spPr>
          <a:xfrm>
            <a:off x="323528" y="3573016"/>
            <a:ext cx="5286412" cy="2571198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 по реализации Стратегии развития воспитания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-открытая экспертиза программ воспитания, социализации и духовно-нравственного развития, </a:t>
            </a:r>
          </a:p>
          <a:p>
            <a:pPr algn="ctr"/>
            <a:r>
              <a:rPr lang="ru-RU" dirty="0" smtClean="0"/>
              <a:t>-конкурсы систем работы с родителями ДОУ-ОУ,</a:t>
            </a:r>
          </a:p>
          <a:p>
            <a:pPr algn="ctr"/>
            <a:r>
              <a:rPr lang="ru-RU" dirty="0" smtClean="0"/>
              <a:t>- курсы ПК по проблемам воспитания</a:t>
            </a:r>
          </a:p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42844" y="1357298"/>
            <a:ext cx="87154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Заголовок 34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Воспитание и дополнительное образование</a:t>
            </a:r>
            <a:endParaRPr lang="ru-RU" sz="1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698427" y="3113888"/>
            <a:ext cx="2232248" cy="1076700"/>
          </a:xfrm>
          <a:prstGeom prst="wedgeRoundRectCallou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Программы </a:t>
            </a:r>
            <a:r>
              <a:rPr lang="ru-RU" sz="1600" b="1" dirty="0" smtClean="0"/>
              <a:t>воспитания в ОП ФГОС НОО и ООО</a:t>
            </a:r>
          </a:p>
          <a:p>
            <a:pPr algn="ctr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 flipH="1">
            <a:off x="3347864" y="1556792"/>
            <a:ext cx="2362014" cy="1285884"/>
          </a:xfrm>
          <a:prstGeom prst="wedgeRoundRectCallou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Социальное проектирование</a:t>
            </a:r>
          </a:p>
          <a:p>
            <a:pPr algn="ctr"/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 flipH="1">
            <a:off x="285720" y="1785926"/>
            <a:ext cx="2774112" cy="1467227"/>
          </a:xfrm>
          <a:prstGeom prst="wedgeRoundRectCallou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Практика межведомственных городских мероприятий</a:t>
            </a:r>
            <a:endParaRPr lang="ru-RU" b="1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300192" y="4437112"/>
            <a:ext cx="2643206" cy="1643074"/>
          </a:xfrm>
          <a:prstGeom prst="wedgeRoundRectCallou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Формирование муниципального объединения школьных активов</a:t>
            </a:r>
            <a:endParaRPr lang="ru-RU" b="1" dirty="0"/>
          </a:p>
        </p:txBody>
      </p:sp>
      <p:pic>
        <p:nvPicPr>
          <p:cNvPr id="14337" name="Picture 1" descr="C:\Users\Ольга\Desktop\dopob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1" y="1351283"/>
            <a:ext cx="1862159" cy="1862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18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Перспективные действия по развитию дополнительного образования</a:t>
            </a:r>
            <a:endParaRPr lang="ru-RU" sz="20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42844" y="1357298"/>
            <a:ext cx="87154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127931095"/>
              </p:ext>
            </p:extLst>
          </p:nvPr>
        </p:nvGraphicFramePr>
        <p:xfrm>
          <a:off x="928662" y="1500174"/>
          <a:ext cx="71438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528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14678" y="1785926"/>
            <a:ext cx="2786082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Задачи: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Нормативное регулирование образования на муниципальном уровне и уровне ОУ;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Форсировать пополнением МТБ и УМО ОУ;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Обеспечить ПК и переподготовку кадров</a:t>
            </a:r>
          </a:p>
          <a:p>
            <a:pPr algn="ctr"/>
            <a:r>
              <a:rPr lang="ru-RU" dirty="0" smtClean="0"/>
              <a:t> </a:t>
            </a:r>
          </a:p>
        </p:txBody>
      </p:sp>
      <p:sp>
        <p:nvSpPr>
          <p:cNvPr id="25" name="Выноска со стрелкой вправо 24"/>
          <p:cNvSpPr/>
          <p:nvPr/>
        </p:nvSpPr>
        <p:spPr>
          <a:xfrm>
            <a:off x="357158" y="2285992"/>
            <a:ext cx="3286148" cy="3714776"/>
          </a:xfrm>
          <a:prstGeom prst="right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Обеспечение доступности образования для обучающихся с ОВЗ</a:t>
            </a:r>
            <a:endParaRPr lang="ru-RU" sz="20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42844" y="1357298"/>
            <a:ext cx="87154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2285992"/>
            <a:ext cx="250033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sz="1600" b="1" dirty="0" smtClean="0"/>
              <a:t>муниципальная дорожная карта;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72,7 % ОУ имеют версии сайтов для слабовидящих;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информация на сайтах о ПМПК, семейной форме образования;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Курсы ПК - 9,7%;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ПМПК на постоянной основе,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Краевая дистанционная учительская</a:t>
            </a:r>
            <a:endParaRPr lang="ru-RU" sz="1600" b="1" dirty="0"/>
          </a:p>
        </p:txBody>
      </p:sp>
      <p:sp>
        <p:nvSpPr>
          <p:cNvPr id="27" name="Выноска со стрелкой вправо 26"/>
          <p:cNvSpPr/>
          <p:nvPr/>
        </p:nvSpPr>
        <p:spPr>
          <a:xfrm flipH="1">
            <a:off x="5500694" y="2285992"/>
            <a:ext cx="3286148" cy="3714776"/>
          </a:xfrm>
          <a:prstGeom prst="right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660232" y="2343875"/>
            <a:ext cx="22694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3 учреждения- стационарные пандусы;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2 ДОУ (новые проекты) – подъемники;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СОШ № 6 – оборудование на 1 млн. руб. по краевому конкурсу ФЦП «Доступная среда»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42844" y="1357298"/>
            <a:ext cx="87154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Заголовок 34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Принципы реализации приоритетных направлений</a:t>
            </a:r>
            <a:endParaRPr lang="ru-RU" sz="1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1539876"/>
          <a:ext cx="8072494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 вправо с вырезом 17"/>
          <p:cNvSpPr/>
          <p:nvPr/>
        </p:nvSpPr>
        <p:spPr>
          <a:xfrm>
            <a:off x="4714876" y="2000240"/>
            <a:ext cx="714380" cy="571504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с вырезом 29"/>
          <p:cNvSpPr/>
          <p:nvPr/>
        </p:nvSpPr>
        <p:spPr>
          <a:xfrm>
            <a:off x="4714876" y="2786058"/>
            <a:ext cx="714380" cy="571504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с вырезом 30"/>
          <p:cNvSpPr/>
          <p:nvPr/>
        </p:nvSpPr>
        <p:spPr>
          <a:xfrm>
            <a:off x="4714876" y="3714752"/>
            <a:ext cx="714380" cy="571504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с вырезом 31"/>
          <p:cNvSpPr/>
          <p:nvPr/>
        </p:nvSpPr>
        <p:spPr>
          <a:xfrm>
            <a:off x="4714876" y="4857760"/>
            <a:ext cx="714380" cy="571504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с вырезом 32"/>
          <p:cNvSpPr/>
          <p:nvPr/>
        </p:nvSpPr>
        <p:spPr>
          <a:xfrm>
            <a:off x="4714876" y="5643578"/>
            <a:ext cx="714380" cy="571504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5500694" y="2071678"/>
            <a:ext cx="3500462" cy="100013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Проекты, подпрограммы</a:t>
            </a:r>
            <a:endParaRPr lang="ru-RU" b="1" dirty="0"/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5500694" y="3929066"/>
            <a:ext cx="3500462" cy="185738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Обеспечены минимальные услуги. Заделы</a:t>
            </a:r>
            <a:endParaRPr lang="ru-RU" b="1" dirty="0"/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500694" y="1142984"/>
            <a:ext cx="3500462" cy="57150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Стратегия развития образования Лесосибирск</a:t>
            </a:r>
            <a:endParaRPr lang="ru-RU" b="1" dirty="0"/>
          </a:p>
        </p:txBody>
      </p:sp>
      <p:sp>
        <p:nvSpPr>
          <p:cNvPr id="19" name="Стрелка вправо с вырезом 18"/>
          <p:cNvSpPr/>
          <p:nvPr/>
        </p:nvSpPr>
        <p:spPr>
          <a:xfrm>
            <a:off x="4714876" y="1142984"/>
            <a:ext cx="714380" cy="571504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58"/>
            <a:ext cx="9144000" cy="6429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Приоритетные краевые направления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142984"/>
            <a:ext cx="4929222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Качество и доступность общего образования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857364"/>
            <a:ext cx="4929222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Выявление, сопровождение и поддержание одаренных детей и талантливой молодежи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857496"/>
            <a:ext cx="4929222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Развитие кадрового потенциала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429000"/>
            <a:ext cx="4929222" cy="10715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Обеспечение доступности образовательных объектов и услуг для обучающихся с ограниченными возможностями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4714884"/>
            <a:ext cx="4929222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Развитие системы дополнительного образования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5572140"/>
            <a:ext cx="4929222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Взаимодействие с муниципальными системами образования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Ольга\Desktop\detskiy-sad.jpg"/>
          <p:cNvPicPr>
            <a:picLocks noChangeAspect="1" noChangeArrowheads="1"/>
          </p:cNvPicPr>
          <p:nvPr/>
        </p:nvPicPr>
        <p:blipFill>
          <a:blip r:embed="rId3" cstate="print"/>
          <a:srcRect b="41573"/>
          <a:stretch>
            <a:fillRect/>
          </a:stretch>
        </p:blipFill>
        <p:spPr bwMode="auto">
          <a:xfrm>
            <a:off x="357158" y="1357299"/>
            <a:ext cx="2571768" cy="928693"/>
          </a:xfrm>
          <a:prstGeom prst="rect">
            <a:avLst/>
          </a:prstGeom>
          <a:noFill/>
        </p:spPr>
      </p:pic>
      <p:pic>
        <p:nvPicPr>
          <p:cNvPr id="3076" name="Picture 4" descr="C:\Users\Ольга\Desktop\1660540358.jpg"/>
          <p:cNvPicPr>
            <a:picLocks noChangeAspect="1" noChangeArrowheads="1"/>
          </p:cNvPicPr>
          <p:nvPr/>
        </p:nvPicPr>
        <p:blipFill>
          <a:blip r:embed="rId4" cstate="print"/>
          <a:srcRect t="11538" b="38462"/>
          <a:stretch>
            <a:fillRect/>
          </a:stretch>
        </p:blipFill>
        <p:spPr bwMode="auto">
          <a:xfrm>
            <a:off x="6072198" y="1357298"/>
            <a:ext cx="2774162" cy="928694"/>
          </a:xfrm>
          <a:prstGeom prst="rect">
            <a:avLst/>
          </a:prstGeom>
          <a:noFill/>
        </p:spPr>
      </p:pic>
      <p:pic>
        <p:nvPicPr>
          <p:cNvPr id="3075" name="Picture 3" descr="C:\Users\Ольга\Desktop\55-012_b.jpg"/>
          <p:cNvPicPr>
            <a:picLocks noChangeAspect="1" noChangeArrowheads="1"/>
          </p:cNvPicPr>
          <p:nvPr/>
        </p:nvPicPr>
        <p:blipFill>
          <a:blip r:embed="rId5" cstate="print"/>
          <a:srcRect t="13636" b="27273"/>
          <a:stretch>
            <a:fillRect/>
          </a:stretch>
        </p:blipFill>
        <p:spPr bwMode="auto">
          <a:xfrm>
            <a:off x="3071802" y="1357298"/>
            <a:ext cx="2864542" cy="928694"/>
          </a:xfrm>
          <a:prstGeom prst="rect">
            <a:avLst/>
          </a:prstGeom>
          <a:noFill/>
        </p:spPr>
      </p:pic>
      <p:cxnSp>
        <p:nvCxnSpPr>
          <p:cNvPr id="38" name="Прямая соединительная линия 37"/>
          <p:cNvCxnSpPr/>
          <p:nvPr/>
        </p:nvCxnSpPr>
        <p:spPr>
          <a:xfrm>
            <a:off x="142844" y="1357298"/>
            <a:ext cx="87154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357290" y="1928802"/>
            <a:ext cx="1643074" cy="3571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2013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00760" y="1928802"/>
            <a:ext cx="1714512" cy="3571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2016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2285992"/>
            <a:ext cx="2000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2883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2645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238 (16%)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57884" y="2285992"/>
            <a:ext cx="2000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3900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3573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327 (23%)</a:t>
            </a:r>
            <a:endParaRPr lang="ru-RU" sz="2000" b="1" dirty="0"/>
          </a:p>
        </p:txBody>
      </p:sp>
      <p:grpSp>
        <p:nvGrpSpPr>
          <p:cNvPr id="2" name="Группа 20"/>
          <p:cNvGrpSpPr/>
          <p:nvPr/>
        </p:nvGrpSpPr>
        <p:grpSpPr>
          <a:xfrm>
            <a:off x="3000364" y="2071678"/>
            <a:ext cx="3000396" cy="928694"/>
            <a:chOff x="3143240" y="2714620"/>
            <a:chExt cx="3000396" cy="928694"/>
          </a:xfrm>
        </p:grpSpPr>
        <p:sp>
          <p:nvSpPr>
            <p:cNvPr id="18" name="Стрелка влево 17"/>
            <p:cNvSpPr/>
            <p:nvPr/>
          </p:nvSpPr>
          <p:spPr>
            <a:xfrm>
              <a:off x="3143240" y="2857496"/>
              <a:ext cx="1643074" cy="714380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19" name="Стрелка влево 18"/>
            <p:cNvSpPr/>
            <p:nvPr/>
          </p:nvSpPr>
          <p:spPr>
            <a:xfrm flipH="1">
              <a:off x="4500562" y="2857496"/>
              <a:ext cx="1643074" cy="714380"/>
            </a:xfrm>
            <a:prstGeom prst="lef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500430" y="2714620"/>
              <a:ext cx="2286016" cy="9286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Количество воспитанников ДОУ</a:t>
              </a:r>
            </a:p>
          </p:txBody>
        </p:sp>
      </p:grpSp>
      <p:grpSp>
        <p:nvGrpSpPr>
          <p:cNvPr id="3" name="Группа 21"/>
          <p:cNvGrpSpPr/>
          <p:nvPr/>
        </p:nvGrpSpPr>
        <p:grpSpPr>
          <a:xfrm>
            <a:off x="3143240" y="3214686"/>
            <a:ext cx="2786082" cy="928694"/>
            <a:chOff x="3286116" y="2714620"/>
            <a:chExt cx="2786082" cy="928694"/>
          </a:xfrm>
        </p:grpSpPr>
        <p:sp>
          <p:nvSpPr>
            <p:cNvPr id="23" name="Стрелка влево 22"/>
            <p:cNvSpPr/>
            <p:nvPr/>
          </p:nvSpPr>
          <p:spPr>
            <a:xfrm>
              <a:off x="3286116" y="2857496"/>
              <a:ext cx="1643074" cy="714380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/>
            </a:p>
          </p:txBody>
        </p:sp>
        <p:sp>
          <p:nvSpPr>
            <p:cNvPr id="24" name="Стрелка влево 23"/>
            <p:cNvSpPr/>
            <p:nvPr/>
          </p:nvSpPr>
          <p:spPr>
            <a:xfrm flipH="1">
              <a:off x="4429124" y="2857496"/>
              <a:ext cx="1643074" cy="714380"/>
            </a:xfrm>
            <a:prstGeom prst="lef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643306" y="2714620"/>
              <a:ext cx="2071702" cy="9286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Количество детей от 3-7 лет</a:t>
              </a:r>
            </a:p>
          </p:txBody>
        </p:sp>
      </p:grpSp>
      <p:grpSp>
        <p:nvGrpSpPr>
          <p:cNvPr id="4" name="Группа 25"/>
          <p:cNvGrpSpPr/>
          <p:nvPr/>
        </p:nvGrpSpPr>
        <p:grpSpPr>
          <a:xfrm>
            <a:off x="3143240" y="4429132"/>
            <a:ext cx="2786082" cy="928694"/>
            <a:chOff x="3286116" y="2714620"/>
            <a:chExt cx="2786082" cy="928694"/>
          </a:xfrm>
        </p:grpSpPr>
        <p:sp>
          <p:nvSpPr>
            <p:cNvPr id="27" name="Стрелка влево 26"/>
            <p:cNvSpPr/>
            <p:nvPr/>
          </p:nvSpPr>
          <p:spPr>
            <a:xfrm>
              <a:off x="3286116" y="2857496"/>
              <a:ext cx="1643074" cy="714380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28" name="Стрелка влево 27"/>
            <p:cNvSpPr/>
            <p:nvPr/>
          </p:nvSpPr>
          <p:spPr>
            <a:xfrm flipH="1">
              <a:off x="4429124" y="2857496"/>
              <a:ext cx="1643074" cy="714380"/>
            </a:xfrm>
            <a:prstGeom prst="lef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643306" y="2714620"/>
              <a:ext cx="2071702" cy="9286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Количество детей от 1,5-3 лет</a:t>
              </a:r>
            </a:p>
          </p:txBody>
        </p:sp>
      </p:grpSp>
      <p:sp>
        <p:nvSpPr>
          <p:cNvPr id="32" name="Заголовок 1"/>
          <p:cNvSpPr>
            <a:spLocks noGrp="1"/>
          </p:cNvSpPr>
          <p:nvPr>
            <p:ph type="title"/>
          </p:nvPr>
        </p:nvSpPr>
        <p:spPr>
          <a:xfrm>
            <a:off x="0" y="500058"/>
            <a:ext cx="9144000" cy="6429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Качество и доступность образования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9879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a typeface="+mj-ea"/>
                <a:cs typeface="+mj-cs"/>
              </a:rPr>
              <a:t>Дошкольное образование</a:t>
            </a:r>
          </a:p>
        </p:txBody>
      </p:sp>
      <p:graphicFrame>
        <p:nvGraphicFramePr>
          <p:cNvPr id="35" name="Схема 34"/>
          <p:cNvGraphicFramePr/>
          <p:nvPr/>
        </p:nvGraphicFramePr>
        <p:xfrm>
          <a:off x="71406" y="4714884"/>
          <a:ext cx="9001156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fotoscheda6.jpg"/>
          <p:cNvPicPr>
            <a:picLocks noChangeAspect="1"/>
          </p:cNvPicPr>
          <p:nvPr/>
        </p:nvPicPr>
        <p:blipFill>
          <a:blip r:embed="rId2" cstate="print"/>
          <a:srcRect l="11667" r="19999"/>
          <a:stretch>
            <a:fillRect/>
          </a:stretch>
        </p:blipFill>
        <p:spPr>
          <a:xfrm>
            <a:off x="3571868" y="3060319"/>
            <a:ext cx="2071702" cy="18688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5714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a typeface="+mj-ea"/>
                <a:cs typeface="+mj-cs"/>
              </a:rPr>
              <a:t>Дошкольное образование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428992" y="3774699"/>
            <a:ext cx="2357454" cy="107769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ДО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500034" y="2846005"/>
            <a:ext cx="3357586" cy="157163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00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Изменения в работе с педагогическими кадрами ДОУ</a:t>
            </a:r>
            <a:endParaRPr lang="ru-RU" b="1" dirty="0"/>
          </a:p>
        </p:txBody>
      </p:sp>
      <p:sp>
        <p:nvSpPr>
          <p:cNvPr id="8" name="Выноска со стрелкой влево 7"/>
          <p:cNvSpPr/>
          <p:nvPr/>
        </p:nvSpPr>
        <p:spPr>
          <a:xfrm>
            <a:off x="5429256" y="2846005"/>
            <a:ext cx="3214710" cy="150019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803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Изменения в организации ППОС в ДОУ</a:t>
            </a:r>
            <a:endParaRPr lang="ru-RU" b="1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357554" y="1917311"/>
            <a:ext cx="2428892" cy="1428760"/>
          </a:xfrm>
          <a:prstGeom prst="downArrowCallout">
            <a:avLst>
              <a:gd name="adj1" fmla="val 17242"/>
              <a:gd name="adj2" fmla="val 20014"/>
              <a:gd name="adj3" fmla="val 21675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Изменения в управлении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5000636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600" b="1" dirty="0" smtClean="0"/>
              <a:t>100% вовлеченность ДОУ в проектную деятельность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dirty="0" smtClean="0"/>
              <a:t>68,4% педагогических и 100% руководящих кадров прошли ПК по ФГОС ДО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dirty="0" smtClean="0"/>
              <a:t>100% ОП ДОУ соответствуют ФГОС ДО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dirty="0" smtClean="0"/>
              <a:t>84,2% ОП ДОУ прошли экспертизу ККГАОУСПО «Красноярский педагогический колледж №2»</a:t>
            </a:r>
          </a:p>
          <a:p>
            <a:pPr algn="ctr"/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000108"/>
            <a:ext cx="835824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«Управление изменениями в деятельности ДОУ г. Лесосибирск для создания условий развития инициативы и самостоятельности воспитанников»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714348" y="2571744"/>
            <a:ext cx="7786742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Проекты ОУ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71496"/>
            <a:ext cx="9144000" cy="64292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Муниципальная стратегия развития образования</a:t>
            </a:r>
          </a:p>
        </p:txBody>
      </p:sp>
      <p:grpSp>
        <p:nvGrpSpPr>
          <p:cNvPr id="2" name="Группа 8"/>
          <p:cNvGrpSpPr/>
          <p:nvPr/>
        </p:nvGrpSpPr>
        <p:grpSpPr>
          <a:xfrm>
            <a:off x="214282" y="1260448"/>
            <a:ext cx="3929091" cy="1668487"/>
            <a:chOff x="785786" y="1407743"/>
            <a:chExt cx="2214578" cy="1378315"/>
          </a:xfrm>
        </p:grpSpPr>
        <p:sp>
          <p:nvSpPr>
            <p:cNvPr id="8" name="Равнобедренный треугольник 7"/>
            <p:cNvSpPr/>
            <p:nvPr/>
          </p:nvSpPr>
          <p:spPr>
            <a:xfrm rot="10800000">
              <a:off x="785786" y="1428736"/>
              <a:ext cx="2214578" cy="1357322"/>
            </a:xfrm>
            <a:prstGeom prst="triangle">
              <a:avLst>
                <a:gd name="adj" fmla="val 4946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6164" y="1407743"/>
              <a:ext cx="2143140" cy="686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Повышение качества</a:t>
              </a:r>
            </a:p>
            <a:p>
              <a:pPr algn="ctr"/>
              <a:r>
                <a:rPr lang="ru-RU" sz="1600" b="1" dirty="0" smtClean="0"/>
                <a:t>физико-математического</a:t>
              </a:r>
            </a:p>
            <a:p>
              <a:pPr algn="ctr"/>
              <a:r>
                <a:rPr lang="ru-RU" sz="1600" b="1" dirty="0" smtClean="0"/>
                <a:t> образования</a:t>
              </a:r>
              <a:endParaRPr lang="ru-RU" sz="1600" b="1" dirty="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5000628" y="1285860"/>
            <a:ext cx="3929090" cy="1643073"/>
            <a:chOff x="785786" y="1428736"/>
            <a:chExt cx="2214578" cy="1357322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 rot="10800000">
              <a:off x="785786" y="1428736"/>
              <a:ext cx="2214578" cy="1357322"/>
            </a:xfrm>
            <a:prstGeom prst="triangle">
              <a:avLst>
                <a:gd name="adj" fmla="val 4946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8662" y="1487752"/>
              <a:ext cx="1928826" cy="483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Развитие языковой компетенции</a:t>
              </a:r>
              <a:endParaRPr lang="ru-RU" sz="1600" b="1" dirty="0"/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714348" y="3429000"/>
            <a:ext cx="7858180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Новые форматы городских интеллектуальных мероприятий </a:t>
            </a:r>
            <a:r>
              <a:rPr lang="ru-RU" sz="1600" b="1" dirty="0" smtClean="0"/>
              <a:t>«Математический турнир», «Интеллект-марафон», </a:t>
            </a:r>
          </a:p>
          <a:p>
            <a:pPr algn="ctr"/>
            <a:r>
              <a:rPr lang="ru-RU" sz="1600" b="1" dirty="0" smtClean="0"/>
              <a:t>«Большая восьмерка», «Мы - будущее региона!»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4348" y="4429132"/>
            <a:ext cx="785818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Новые направления во взаимодействии с </a:t>
            </a:r>
            <a:r>
              <a:rPr lang="ru-RU" sz="1600" b="1" dirty="0" err="1" smtClean="0"/>
              <a:t>ЛПИфСФУ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СибГТУ</a:t>
            </a:r>
            <a:endParaRPr lang="ru-RU" sz="16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4348" y="5214950"/>
            <a:ext cx="7858180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Специализированные классы</a:t>
            </a:r>
            <a:endParaRPr lang="ru-RU" b="1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142844" y="6000768"/>
            <a:ext cx="8786874" cy="714380"/>
          </a:xfrm>
          <a:prstGeom prst="rightArrow">
            <a:avLst>
              <a:gd name="adj1" fmla="val 73273"/>
              <a:gd name="adj2" fmla="val 400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Разработка муниципального мониторинга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9411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571496"/>
            <a:ext cx="9144000" cy="64292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Специализированные классы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142984"/>
            <a:ext cx="8501122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Инженерно-технический класс (МБОУ Лицей)</a:t>
            </a:r>
          </a:p>
          <a:p>
            <a:pPr algn="ctr"/>
            <a:r>
              <a:rPr lang="ru-RU" b="1" dirty="0" smtClean="0"/>
              <a:t>(приказ МО КК от 02.06.2015 г)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71678"/>
            <a:ext cx="2714644" cy="1285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Правовой класс</a:t>
            </a:r>
          </a:p>
          <a:p>
            <a:pPr algn="ctr"/>
            <a:r>
              <a:rPr lang="ru-RU" sz="1600" b="1" dirty="0" smtClean="0"/>
              <a:t> </a:t>
            </a:r>
          </a:p>
          <a:p>
            <a:pPr algn="ctr"/>
            <a:r>
              <a:rPr lang="ru-RU" sz="1200" b="1" dirty="0" smtClean="0"/>
              <a:t>(МБОУ СОШ №1)</a:t>
            </a:r>
            <a:endParaRPr lang="ru-RU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3500438"/>
            <a:ext cx="2428892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Динамика </a:t>
            </a:r>
          </a:p>
          <a:p>
            <a:pPr algn="ctr"/>
            <a:r>
              <a:rPr lang="ru-RU" sz="1600" b="1" dirty="0" smtClean="0"/>
              <a:t>социально-общественной активности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2071678"/>
            <a:ext cx="2714644" cy="1285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Естественно-научный</a:t>
            </a:r>
            <a:r>
              <a:rPr lang="ru-RU" sz="1600" b="1" dirty="0" smtClean="0"/>
              <a:t> класс </a:t>
            </a:r>
          </a:p>
          <a:p>
            <a:pPr algn="ctr"/>
            <a:r>
              <a:rPr lang="ru-RU" sz="1200" b="1" dirty="0" smtClean="0"/>
              <a:t>(МБОУ СОШ №9)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3571876"/>
            <a:ext cx="242889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Обновление содержания образования</a:t>
            </a:r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2071678"/>
            <a:ext cx="2714644" cy="1285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Педагогический класс</a:t>
            </a:r>
          </a:p>
          <a:p>
            <a:pPr algn="ctr"/>
            <a:r>
              <a:rPr lang="ru-RU" sz="1600" b="1" dirty="0" smtClean="0"/>
              <a:t> </a:t>
            </a:r>
          </a:p>
          <a:p>
            <a:pPr algn="ctr"/>
            <a:r>
              <a:rPr lang="ru-RU" sz="1200" b="1" dirty="0" smtClean="0"/>
              <a:t>(МБОУ Гимназия)</a:t>
            </a:r>
            <a:endParaRPr lang="ru-RU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86512" y="3571876"/>
            <a:ext cx="235745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Обновление образовательного уклада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4314" y="3121223"/>
            <a:ext cx="150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Ведомство</a:t>
            </a:r>
            <a:endParaRPr lang="ru-RU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71736" y="3121223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УО</a:t>
            </a:r>
            <a:endParaRPr lang="ru-RU" sz="1400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10800000">
            <a:off x="1857357" y="3141659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4678" y="292893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ОО+ </a:t>
            </a:r>
          </a:p>
          <a:p>
            <a:r>
              <a:rPr lang="ru-RU" sz="1200" b="1" dirty="0" smtClean="0"/>
              <a:t>родители</a:t>
            </a:r>
            <a:endParaRPr lang="ru-RU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86380" y="3121223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ВУЗы</a:t>
            </a:r>
            <a:endParaRPr lang="ru-RU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072462" y="3121223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Заказ</a:t>
            </a:r>
            <a:endParaRPr lang="ru-RU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478632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эффекты</a:t>
            </a:r>
            <a:endParaRPr lang="ru-RU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8596" y="5143512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err="1" smtClean="0"/>
              <a:t>Востребованность</a:t>
            </a:r>
            <a:r>
              <a:rPr lang="ru-RU" b="1" dirty="0" smtClean="0"/>
              <a:t> учащимися и родителями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Мотивация ОУ муниципалитета к поиску иных направлений развития</a:t>
            </a:r>
            <a:endParaRPr lang="ru-RU" b="1" dirty="0"/>
          </a:p>
        </p:txBody>
      </p:sp>
      <p:sp>
        <p:nvSpPr>
          <p:cNvPr id="40" name="Стрелка вправо 39"/>
          <p:cNvSpPr/>
          <p:nvPr/>
        </p:nvSpPr>
        <p:spPr>
          <a:xfrm>
            <a:off x="142844" y="6000768"/>
            <a:ext cx="8786874" cy="714380"/>
          </a:xfrm>
          <a:prstGeom prst="rightArrow">
            <a:avLst>
              <a:gd name="adj1" fmla="val 73273"/>
              <a:gd name="adj2" fmla="val 40026"/>
            </a:avLst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Участие в краевом конкурсе спец. классов</a:t>
            </a:r>
            <a:endParaRPr lang="ru-RU" b="1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071538" y="314166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4714876" y="314324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929057" y="314324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>
            <a:off x="7643834" y="314324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858015" y="314324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72198" y="3121223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ВУЗы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181720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42844" y="1357298"/>
            <a:ext cx="87154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Заголовок 34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Федеральные государственные образовательные стандарты</a:t>
            </a:r>
            <a:endParaRPr lang="ru-RU" sz="1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500174"/>
            <a:ext cx="6929486" cy="114300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Муниципальный совет введению ФГОС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357430"/>
            <a:ext cx="2286016" cy="10001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Пилотные</a:t>
            </a:r>
            <a:r>
              <a:rPr lang="ru-RU" sz="1600" b="1" dirty="0" smtClean="0"/>
              <a:t> школы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2357430"/>
            <a:ext cx="2286016" cy="10001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Муниципальные рабочие группы предметников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714620"/>
            <a:ext cx="1071570" cy="10120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Базовые площадки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2714620"/>
            <a:ext cx="1071570" cy="10120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Методические площадки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2714620"/>
            <a:ext cx="1071570" cy="10120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Методические объединения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3857628"/>
            <a:ext cx="4643470" cy="71438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Рабочие команды в ОУ</a:t>
            </a:r>
            <a:endParaRPr lang="ru-RU" sz="1600" b="1" dirty="0"/>
          </a:p>
        </p:txBody>
      </p:sp>
      <p:cxnSp>
        <p:nvCxnSpPr>
          <p:cNvPr id="13" name="Прямая со стрелкой 12"/>
          <p:cNvCxnSpPr>
            <a:stCxn id="11" idx="1"/>
            <a:endCxn id="6" idx="2"/>
          </p:cNvCxnSpPr>
          <p:nvPr/>
        </p:nvCxnSpPr>
        <p:spPr>
          <a:xfrm rot="10800000">
            <a:off x="1428728" y="3357562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3"/>
            <a:endCxn id="7" idx="2"/>
          </p:cNvCxnSpPr>
          <p:nvPr/>
        </p:nvCxnSpPr>
        <p:spPr>
          <a:xfrm flipV="1">
            <a:off x="7000892" y="3357562"/>
            <a:ext cx="714380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2933" y="4941168"/>
            <a:ext cx="8821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- </a:t>
            </a:r>
            <a:r>
              <a:rPr lang="ru-RU" b="1" dirty="0" smtClean="0"/>
              <a:t>проблема освоения </a:t>
            </a:r>
            <a:r>
              <a:rPr lang="ru-RU" b="1" dirty="0"/>
              <a:t>педагогами системно - </a:t>
            </a:r>
            <a:r>
              <a:rPr lang="ru-RU" b="1" dirty="0" err="1"/>
              <a:t>деятельностного</a:t>
            </a:r>
            <a:r>
              <a:rPr lang="ru-RU" b="1" dirty="0"/>
              <a:t> </a:t>
            </a:r>
            <a:r>
              <a:rPr lang="ru-RU" b="1" dirty="0" smtClean="0"/>
              <a:t>подхода,</a:t>
            </a:r>
            <a:r>
              <a:rPr lang="ru-RU" b="1" dirty="0"/>
              <a:t> </a:t>
            </a:r>
            <a:endParaRPr lang="ru-RU" b="1" dirty="0" smtClean="0"/>
          </a:p>
          <a:p>
            <a:pPr marL="285750" lvl="0" indent="-285750" algn="ctr">
              <a:buFontTx/>
              <a:buChar char="-"/>
            </a:pPr>
            <a:r>
              <a:rPr lang="ru-RU" b="1" dirty="0" smtClean="0"/>
              <a:t>проблема построения  </a:t>
            </a:r>
            <a:r>
              <a:rPr lang="ru-RU" b="1" dirty="0"/>
              <a:t>внешней и внутренней системы оценки качества общего </a:t>
            </a:r>
            <a:r>
              <a:rPr lang="ru-RU" b="1" dirty="0" smtClean="0"/>
              <a:t>образования,</a:t>
            </a:r>
          </a:p>
          <a:p>
            <a:pPr marL="285750" lvl="0" indent="-285750" algn="ctr">
              <a:buFontTx/>
              <a:buChar char="-"/>
            </a:pPr>
            <a:r>
              <a:rPr lang="ru-RU" b="1" dirty="0" smtClean="0"/>
              <a:t>проблема преемственности ОП по уровням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45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42844" y="1357298"/>
            <a:ext cx="87154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Заголовок 34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ПЕРСПЕКТИВЫ</a:t>
            </a:r>
            <a:endParaRPr lang="ru-RU" sz="1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954553983"/>
              </p:ext>
            </p:extLst>
          </p:nvPr>
        </p:nvGraphicFramePr>
        <p:xfrm>
          <a:off x="214282" y="1397000"/>
          <a:ext cx="8643998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565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062313550"/>
              </p:ext>
            </p:extLst>
          </p:nvPr>
        </p:nvGraphicFramePr>
        <p:xfrm>
          <a:off x="0" y="1397000"/>
          <a:ext cx="8964488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34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СЕТЬ ИННОВАЦИОННЫХ ШКОЛ</a:t>
            </a:r>
            <a:endParaRPr lang="ru-RU" sz="1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5926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1302</TotalTime>
  <Words>1060</Words>
  <Application>Microsoft Office PowerPoint</Application>
  <PresentationFormat>Экран (4:3)</PresentationFormat>
  <Paragraphs>214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Система действий на муниципальном уровне и на уровне  образовательной организации по достижению заявленных результатов в городе Лесосибирске</vt:lpstr>
      <vt:lpstr>Приоритетные краевые направления</vt:lpstr>
      <vt:lpstr>Качество и доступность образования</vt:lpstr>
      <vt:lpstr>Слайд 4</vt:lpstr>
      <vt:lpstr>Слайд 5</vt:lpstr>
      <vt:lpstr>Слайд 6</vt:lpstr>
      <vt:lpstr>Федеральные государственные образовательные стандарты</vt:lpstr>
      <vt:lpstr>ПЕРСПЕКТИВЫ</vt:lpstr>
      <vt:lpstr>СЕТЬ ИННОВАЦИОННЫХ ШКОЛ</vt:lpstr>
      <vt:lpstr>Кадровый потенциал</vt:lpstr>
      <vt:lpstr>Кадровый потенциал</vt:lpstr>
      <vt:lpstr>Слайд 12</vt:lpstr>
      <vt:lpstr>Воспитание и дополнительное образование</vt:lpstr>
      <vt:lpstr>Перспективные действия по развитию дополнительного образования</vt:lpstr>
      <vt:lpstr>Обеспечение доступности образования для обучающихся с ОВЗ</vt:lpstr>
      <vt:lpstr>Принципы реализации приоритетных направлений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174</cp:revision>
  <dcterms:created xsi:type="dcterms:W3CDTF">2015-08-25T05:07:45Z</dcterms:created>
  <dcterms:modified xsi:type="dcterms:W3CDTF">2016-02-25T04:16:59Z</dcterms:modified>
</cp:coreProperties>
</file>