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Чипсы, газировка, сладости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Чипсы, газировка, сладости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часто 54%</c:v>
                </c:pt>
                <c:pt idx="1">
                  <c:v>редко 46%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ru-RU"/>
          </a:p>
        </c:txPr>
      </c:legendEntry>
      <c:layout>
        <c:manualLayout>
          <c:xMode val="edge"/>
          <c:yMode val="edge"/>
          <c:x val="0.68825408287968004"/>
          <c:y val="0.22397490660241731"/>
          <c:w val="0.27999944450616593"/>
          <c:h val="0.335655491015094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4400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Супы и каши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Супы и каши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часто 69 %</c:v>
                </c:pt>
                <c:pt idx="1">
                  <c:v>редко 31 %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4400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Овощи и фрукты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Супы и каши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часто 95 %</c:v>
                </c:pt>
                <c:pt idx="1">
                  <c:v>редко 5 %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594184821215151"/>
          <c:y val="0.38692570643062874"/>
          <c:w val="0.33336910376961482"/>
          <c:h val="0.264581298595346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9D0-CC34-41D1-B73A-084CB817C2FA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CB32-5A4C-4815-940C-12024F87C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9D0-CC34-41D1-B73A-084CB817C2FA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CB32-5A4C-4815-940C-12024F87C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9D0-CC34-41D1-B73A-084CB817C2FA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CB32-5A4C-4815-940C-12024F87C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9D0-CC34-41D1-B73A-084CB817C2FA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CB32-5A4C-4815-940C-12024F87C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9D0-CC34-41D1-B73A-084CB817C2FA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CB32-5A4C-4815-940C-12024F87C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9D0-CC34-41D1-B73A-084CB817C2FA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CB32-5A4C-4815-940C-12024F87C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9D0-CC34-41D1-B73A-084CB817C2FA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CB32-5A4C-4815-940C-12024F87C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9D0-CC34-41D1-B73A-084CB817C2FA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CB32-5A4C-4815-940C-12024F87C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9D0-CC34-41D1-B73A-084CB817C2FA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CB32-5A4C-4815-940C-12024F87C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9D0-CC34-41D1-B73A-084CB817C2FA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CB32-5A4C-4815-940C-12024F87C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9D0-CC34-41D1-B73A-084CB817C2FA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CB32-5A4C-4815-940C-12024F87C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1C9D0-CC34-41D1-B73A-084CB817C2FA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9CB32-5A4C-4815-940C-12024F87C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712879_4-p-vitamini-fon-dlya-prezentatsii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1124744"/>
            <a:ext cx="663723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проекта: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«Человек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то,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 ест»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712879_4-p-vitamini-fon-dlya-prezentatsii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1124744"/>
            <a:ext cx="663723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большая разница между тем, что любит есть человек, и любит организм.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712879_4-p-vitamini-fon-dlya-prezentatsii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620688"/>
            <a:ext cx="6637234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Выяснить и рассказать о влиянии вредной и полезной еды на наш организм.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712879_4-p-vitamini-fon-dlya-prezentatsii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0"/>
            <a:ext cx="6637234" cy="63401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Изучить литературу по данному вопросу;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Найти информацию в сети Интернет;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Провести соцопрос среди учеников начальных классов нашей школы;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Проанализировать все изученные данные;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Сделать  выводы по изученной теме.</a:t>
            </a:r>
            <a:endParaRPr lang="ru-RU" sz="3200" b="1" cap="none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78485_17-p-fon-dlya-prezentatsii-po-pitaniyu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476672"/>
            <a:ext cx="7488832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анкеты</a:t>
            </a:r>
          </a:p>
          <a:p>
            <a:pPr marL="914400" indent="-914400" algn="just"/>
            <a:r>
              <a:rPr lang="ru-RU" sz="3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Употребляешь ли ты чипсы, газировку, сухарики, сладости?</a:t>
            </a:r>
            <a:endParaRPr 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асто 		редко</a:t>
            </a:r>
          </a:p>
          <a:p>
            <a:pPr marL="914400" indent="-914400" algn="just">
              <a:buAutoNum type="arabicPeriod" startAt="2"/>
            </a:pP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Ешь ли ты суп, каши?</a:t>
            </a:r>
          </a:p>
          <a:p>
            <a:pPr marL="914400" indent="-914400"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часто 		редко</a:t>
            </a:r>
          </a:p>
          <a:p>
            <a:pPr marL="914400" indent="-914400" algn="just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     Ешь ли ты овощи и фрукты?</a:t>
            </a:r>
          </a:p>
          <a:p>
            <a:pPr marL="914400" indent="-914400"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часто 		редко</a:t>
            </a:r>
          </a:p>
          <a:p>
            <a:pPr marL="914400" indent="-914400"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just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just"/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78485_17-p-fon-dlya-prezentatsii-po-pitaniyu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6" name="Диаграмма 5"/>
          <p:cNvGraphicFramePr/>
          <p:nvPr/>
        </p:nvGraphicFramePr>
        <p:xfrm>
          <a:off x="1403648" y="260648"/>
          <a:ext cx="73448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78485_17-p-fon-dlya-prezentatsii-po-pitaniyu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6" name="Диаграмма 5"/>
          <p:cNvGraphicFramePr/>
          <p:nvPr/>
        </p:nvGraphicFramePr>
        <p:xfrm>
          <a:off x="1403648" y="548680"/>
          <a:ext cx="691276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78485_17-p-fon-dlya-prezentatsii-po-pitaniyu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6" name="Диаграмма 5"/>
          <p:cNvGraphicFramePr/>
          <p:nvPr/>
        </p:nvGraphicFramePr>
        <p:xfrm>
          <a:off x="1403648" y="548680"/>
          <a:ext cx="71287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езные_Вредные_продукты-w36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458" t="25091" r="2721" b="2808"/>
          <a:stretch>
            <a:fillRect/>
          </a:stretch>
        </p:blipFill>
        <p:spPr>
          <a:xfrm>
            <a:off x="0" y="0"/>
            <a:ext cx="612068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516217" y="0"/>
            <a:ext cx="1775358" cy="6597352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ВРЕДНЫЕ ПРОДУКТЫ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езные_Вредные_продукты-w36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85" t="22906" r="51952"/>
          <a:stretch>
            <a:fillRect/>
          </a:stretch>
        </p:blipFill>
        <p:spPr>
          <a:xfrm>
            <a:off x="251520" y="260648"/>
            <a:ext cx="6399058" cy="6597352"/>
          </a:xfrm>
        </p:spPr>
      </p:pic>
      <p:sp>
        <p:nvSpPr>
          <p:cNvPr id="5" name="Прямоугольник 4"/>
          <p:cNvSpPr/>
          <p:nvPr/>
        </p:nvSpPr>
        <p:spPr>
          <a:xfrm>
            <a:off x="6516216" y="0"/>
            <a:ext cx="1775358" cy="6597352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ПОЛЕЗНЫЕ ПРОДУКТЫ</a:t>
            </a:r>
            <a:endParaRPr lang="ru-RU" sz="4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107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k6</cp:lastModifiedBy>
  <cp:revision>14</cp:revision>
  <dcterms:created xsi:type="dcterms:W3CDTF">2021-11-28T07:30:47Z</dcterms:created>
  <dcterms:modified xsi:type="dcterms:W3CDTF">2021-11-29T05:25:59Z</dcterms:modified>
</cp:coreProperties>
</file>