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86" r:id="rId3"/>
    <p:sldId id="278" r:id="rId4"/>
    <p:sldId id="279" r:id="rId5"/>
    <p:sldId id="282" r:id="rId6"/>
    <p:sldId id="280" r:id="rId7"/>
    <p:sldId id="281" r:id="rId8"/>
    <p:sldId id="283" r:id="rId9"/>
    <p:sldId id="264" r:id="rId10"/>
  </p:sldIdLst>
  <p:sldSz cx="9144000" cy="6858000" type="screen4x3"/>
  <p:notesSz cx="6858000" cy="9144000"/>
  <p:defaultTextStyle>
    <a:defPPr>
      <a:defRPr lang="es-E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25198"/>
    <a:srgbClr val="000099"/>
    <a:srgbClr val="422C16"/>
    <a:srgbClr val="0C788E"/>
    <a:srgbClr val="1C1C1C"/>
    <a:srgbClr val="660066"/>
    <a:srgbClr val="000058"/>
    <a:srgbClr val="5F5F5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575" autoAdjust="0"/>
    <p:restoredTop sz="94652" autoAdjust="0"/>
  </p:normalViewPr>
  <p:slideViewPr>
    <p:cSldViewPr>
      <p:cViewPr varScale="1">
        <p:scale>
          <a:sx n="108" d="100"/>
          <a:sy n="108" d="100"/>
        </p:scale>
        <p:origin x="-170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68453B-18D8-4194-91CD-5A06D98D607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ru-RU"/>
        </a:p>
      </dgm:t>
    </dgm:pt>
    <dgm:pt modelId="{1425AF06-E52D-46A2-AA9A-75E32A2B9FA1}">
      <dgm:prSet phldrT="[Текст]" custT="1"/>
      <dgm:spPr/>
      <dgm:t>
        <a:bodyPr/>
        <a:lstStyle/>
        <a:p>
          <a:r>
            <a:rPr lang="ru-RU" sz="2800" dirty="0" smtClean="0">
              <a:latin typeface="Arial Narrow" panose="020B0606020202030204" pitchFamily="34" charset="0"/>
            </a:rPr>
            <a:t>Понятие «независимая оценка качества образования» – НОКО</a:t>
          </a:r>
        </a:p>
        <a:p>
          <a:r>
            <a:rPr lang="ru-RU" sz="2800" dirty="0" smtClean="0">
              <a:latin typeface="Arial Narrow" panose="020B0606020202030204" pitchFamily="34" charset="0"/>
            </a:rPr>
            <a:t>включает в себя</a:t>
          </a:r>
          <a:endParaRPr lang="ru-RU" sz="2800" dirty="0">
            <a:latin typeface="Arial Narrow" panose="020B0606020202030204" pitchFamily="34" charset="0"/>
          </a:endParaRPr>
        </a:p>
      </dgm:t>
    </dgm:pt>
    <dgm:pt modelId="{682AC857-2463-47CF-BC9F-FB6EEDE6ED6C}" type="parTrans" cxnId="{0EBE8125-7F7A-4EA5-9639-8AA4462E1CCB}">
      <dgm:prSet/>
      <dgm:spPr/>
      <dgm:t>
        <a:bodyPr/>
        <a:lstStyle/>
        <a:p>
          <a:endParaRPr lang="ru-RU"/>
        </a:p>
      </dgm:t>
    </dgm:pt>
    <dgm:pt modelId="{356C3BD7-ACC7-4A12-B808-148EC76A0717}" type="sibTrans" cxnId="{0EBE8125-7F7A-4EA5-9639-8AA4462E1CCB}">
      <dgm:prSet/>
      <dgm:spPr/>
      <dgm:t>
        <a:bodyPr/>
        <a:lstStyle/>
        <a:p>
          <a:endParaRPr lang="ru-RU"/>
        </a:p>
      </dgm:t>
    </dgm:pt>
    <dgm:pt modelId="{42BD956D-22A4-49CB-8271-0B8B05CFA08E}">
      <dgm:prSet phldrT="[Текст]"/>
      <dgm:spPr/>
      <dgm:t>
        <a:bodyPr/>
        <a:lstStyle/>
        <a:p>
          <a:r>
            <a:rPr lang="ru-RU" dirty="0" smtClean="0"/>
            <a:t>Независимую оценку качества подготовки обучающихся</a:t>
          </a:r>
          <a:endParaRPr lang="ru-RU" dirty="0"/>
        </a:p>
      </dgm:t>
    </dgm:pt>
    <dgm:pt modelId="{4978E5F6-D186-417C-9A55-AF87ADD05EA7}" type="parTrans" cxnId="{BBFEBB70-9054-4375-9916-94E9E4BBD372}">
      <dgm:prSet/>
      <dgm:spPr/>
      <dgm:t>
        <a:bodyPr/>
        <a:lstStyle/>
        <a:p>
          <a:endParaRPr lang="ru-RU"/>
        </a:p>
      </dgm:t>
    </dgm:pt>
    <dgm:pt modelId="{ADF9A8CD-EAB8-4E92-877D-DBF82E0FEF73}" type="sibTrans" cxnId="{BBFEBB70-9054-4375-9916-94E9E4BBD372}">
      <dgm:prSet/>
      <dgm:spPr/>
      <dgm:t>
        <a:bodyPr/>
        <a:lstStyle/>
        <a:p>
          <a:endParaRPr lang="ru-RU"/>
        </a:p>
      </dgm:t>
    </dgm:pt>
    <dgm:pt modelId="{4D6FAC7C-595E-4FAE-A91B-5B2C041BD198}">
      <dgm:prSet phldrT="[Текст]"/>
      <dgm:spPr/>
      <dgm:t>
        <a:bodyPr/>
        <a:lstStyle/>
        <a:p>
          <a:r>
            <a:rPr lang="ru-RU" dirty="0" smtClean="0">
              <a:solidFill>
                <a:schemeClr val="tx1"/>
              </a:solidFill>
              <a:latin typeface="Arial Narrow" panose="020B0606020202030204" pitchFamily="34" charset="0"/>
            </a:rPr>
            <a:t>Независимую оценку качества </a:t>
          </a:r>
          <a:r>
            <a:rPr lang="ru-RU" dirty="0" smtClean="0">
              <a:solidFill>
                <a:srgbClr val="0070C0"/>
              </a:solidFill>
              <a:latin typeface="Arial Narrow" panose="020B0606020202030204" pitchFamily="34" charset="0"/>
            </a:rPr>
            <a:t>условий осуществления </a:t>
          </a:r>
          <a:r>
            <a:rPr lang="ru-RU" dirty="0" smtClean="0">
              <a:solidFill>
                <a:schemeClr val="tx1"/>
              </a:solidFill>
              <a:latin typeface="Arial Narrow" panose="020B0606020202030204" pitchFamily="34" charset="0"/>
            </a:rPr>
            <a:t>образовательной деятельности организациями, осуществляющими образовательную деятельность</a:t>
          </a:r>
          <a:endParaRPr lang="ru-RU" dirty="0">
            <a:latin typeface="Arial Narrow" panose="020B0606020202030204" pitchFamily="34" charset="0"/>
          </a:endParaRPr>
        </a:p>
      </dgm:t>
    </dgm:pt>
    <dgm:pt modelId="{87703815-4E4F-4265-8750-082BC63355E3}" type="parTrans" cxnId="{3BD7D145-5B13-47A7-980E-FE524B2C35BF}">
      <dgm:prSet/>
      <dgm:spPr/>
      <dgm:t>
        <a:bodyPr/>
        <a:lstStyle/>
        <a:p>
          <a:endParaRPr lang="ru-RU"/>
        </a:p>
      </dgm:t>
    </dgm:pt>
    <dgm:pt modelId="{4D4A613A-35A6-48DB-81AA-CBBD4EEA1E9E}" type="sibTrans" cxnId="{3BD7D145-5B13-47A7-980E-FE524B2C35BF}">
      <dgm:prSet/>
      <dgm:spPr/>
      <dgm:t>
        <a:bodyPr/>
        <a:lstStyle/>
        <a:p>
          <a:endParaRPr lang="ru-RU"/>
        </a:p>
      </dgm:t>
    </dgm:pt>
    <dgm:pt modelId="{730ED0FC-797D-4362-B32C-F8F3520EC18F}" type="pres">
      <dgm:prSet presAssocID="{7868453B-18D8-4194-91CD-5A06D98D6077}" presName="hierChild1" presStyleCnt="0">
        <dgm:presLayoutVars>
          <dgm:chPref val="1"/>
          <dgm:dir/>
          <dgm:animOne val="branch"/>
          <dgm:animLvl val="lvl"/>
          <dgm:resizeHandles/>
        </dgm:presLayoutVars>
      </dgm:prSet>
      <dgm:spPr/>
      <dgm:t>
        <a:bodyPr/>
        <a:lstStyle/>
        <a:p>
          <a:endParaRPr lang="ru-RU"/>
        </a:p>
      </dgm:t>
    </dgm:pt>
    <dgm:pt modelId="{2A040933-4246-4FF3-86CC-2B88CF3480DE}" type="pres">
      <dgm:prSet presAssocID="{1425AF06-E52D-46A2-AA9A-75E32A2B9FA1}" presName="hierRoot1" presStyleCnt="0"/>
      <dgm:spPr/>
    </dgm:pt>
    <dgm:pt modelId="{CB473C3B-D4CF-4057-A96F-A606E55170D4}" type="pres">
      <dgm:prSet presAssocID="{1425AF06-E52D-46A2-AA9A-75E32A2B9FA1}" presName="composite" presStyleCnt="0"/>
      <dgm:spPr/>
    </dgm:pt>
    <dgm:pt modelId="{70DA7E15-E88D-440E-B376-2FD01D1CE09C}" type="pres">
      <dgm:prSet presAssocID="{1425AF06-E52D-46A2-AA9A-75E32A2B9FA1}" presName="background" presStyleLbl="node0" presStyleIdx="0" presStyleCnt="1"/>
      <dgm:spPr/>
    </dgm:pt>
    <dgm:pt modelId="{E643EAD1-6DFE-4BFE-AC4C-B197C863F1D1}" type="pres">
      <dgm:prSet presAssocID="{1425AF06-E52D-46A2-AA9A-75E32A2B9FA1}" presName="text" presStyleLbl="fgAcc0" presStyleIdx="0" presStyleCnt="1" custScaleX="619828" custScaleY="200214" custLinFactNeighborX="-5534" custLinFactNeighborY="-64945">
        <dgm:presLayoutVars>
          <dgm:chPref val="3"/>
        </dgm:presLayoutVars>
      </dgm:prSet>
      <dgm:spPr/>
      <dgm:t>
        <a:bodyPr/>
        <a:lstStyle/>
        <a:p>
          <a:endParaRPr lang="ru-RU"/>
        </a:p>
      </dgm:t>
    </dgm:pt>
    <dgm:pt modelId="{DDD9FA90-D8A0-496A-9810-3A5DA449E203}" type="pres">
      <dgm:prSet presAssocID="{1425AF06-E52D-46A2-AA9A-75E32A2B9FA1}" presName="hierChild2" presStyleCnt="0"/>
      <dgm:spPr/>
    </dgm:pt>
    <dgm:pt modelId="{F74E0753-F089-44DA-90AF-8DBD6CA4F0C0}" type="pres">
      <dgm:prSet presAssocID="{4978E5F6-D186-417C-9A55-AF87ADD05EA7}" presName="Name10" presStyleLbl="parChTrans1D2" presStyleIdx="0" presStyleCnt="2"/>
      <dgm:spPr/>
      <dgm:t>
        <a:bodyPr/>
        <a:lstStyle/>
        <a:p>
          <a:endParaRPr lang="ru-RU"/>
        </a:p>
      </dgm:t>
    </dgm:pt>
    <dgm:pt modelId="{DDF93C3D-7D27-4569-BF2E-8A101335B333}" type="pres">
      <dgm:prSet presAssocID="{42BD956D-22A4-49CB-8271-0B8B05CFA08E}" presName="hierRoot2" presStyleCnt="0"/>
      <dgm:spPr/>
    </dgm:pt>
    <dgm:pt modelId="{A108BEC4-87AC-4EF0-8A75-B94FC8648C0A}" type="pres">
      <dgm:prSet presAssocID="{42BD956D-22A4-49CB-8271-0B8B05CFA08E}" presName="composite2" presStyleCnt="0"/>
      <dgm:spPr/>
    </dgm:pt>
    <dgm:pt modelId="{374E7D6F-4F5A-4BC0-9591-9FC5FAD7E4AD}" type="pres">
      <dgm:prSet presAssocID="{42BD956D-22A4-49CB-8271-0B8B05CFA08E}" presName="background2" presStyleLbl="node2" presStyleIdx="0" presStyleCnt="2"/>
      <dgm:spPr/>
      <dgm:t>
        <a:bodyPr/>
        <a:lstStyle/>
        <a:p>
          <a:endParaRPr lang="ru-RU"/>
        </a:p>
      </dgm:t>
    </dgm:pt>
    <dgm:pt modelId="{F8CE4FED-F7ED-4A5E-9C03-232091461069}" type="pres">
      <dgm:prSet presAssocID="{42BD956D-22A4-49CB-8271-0B8B05CFA08E}" presName="text2" presStyleLbl="fgAcc2" presStyleIdx="0" presStyleCnt="2" custScaleX="294219" custScaleY="162278">
        <dgm:presLayoutVars>
          <dgm:chPref val="3"/>
        </dgm:presLayoutVars>
      </dgm:prSet>
      <dgm:spPr/>
      <dgm:t>
        <a:bodyPr/>
        <a:lstStyle/>
        <a:p>
          <a:endParaRPr lang="ru-RU"/>
        </a:p>
      </dgm:t>
    </dgm:pt>
    <dgm:pt modelId="{9E53FB49-BFA9-45C2-A0A5-FA6996B09E5B}" type="pres">
      <dgm:prSet presAssocID="{42BD956D-22A4-49CB-8271-0B8B05CFA08E}" presName="hierChild3" presStyleCnt="0"/>
      <dgm:spPr/>
    </dgm:pt>
    <dgm:pt modelId="{D002B399-0F54-41E6-9D68-6E9A8EDFD66D}" type="pres">
      <dgm:prSet presAssocID="{87703815-4E4F-4265-8750-082BC63355E3}" presName="Name10" presStyleLbl="parChTrans1D2" presStyleIdx="1" presStyleCnt="2"/>
      <dgm:spPr/>
      <dgm:t>
        <a:bodyPr/>
        <a:lstStyle/>
        <a:p>
          <a:endParaRPr lang="ru-RU"/>
        </a:p>
      </dgm:t>
    </dgm:pt>
    <dgm:pt modelId="{961643BF-2E2F-47DD-B03A-B240878AA9CC}" type="pres">
      <dgm:prSet presAssocID="{4D6FAC7C-595E-4FAE-A91B-5B2C041BD198}" presName="hierRoot2" presStyleCnt="0"/>
      <dgm:spPr/>
    </dgm:pt>
    <dgm:pt modelId="{A6850880-44E0-4633-BDD2-D95040A57324}" type="pres">
      <dgm:prSet presAssocID="{4D6FAC7C-595E-4FAE-A91B-5B2C041BD198}" presName="composite2" presStyleCnt="0"/>
      <dgm:spPr/>
    </dgm:pt>
    <dgm:pt modelId="{46E77EEF-F107-45C7-BD24-C83A4A3D7C15}" type="pres">
      <dgm:prSet presAssocID="{4D6FAC7C-595E-4FAE-A91B-5B2C041BD198}" presName="background2" presStyleLbl="node2" presStyleIdx="1" presStyleCnt="2"/>
      <dgm:spPr/>
    </dgm:pt>
    <dgm:pt modelId="{F3AD677D-0C58-4171-AE71-44D190B71F2B}" type="pres">
      <dgm:prSet presAssocID="{4D6FAC7C-595E-4FAE-A91B-5B2C041BD198}" presName="text2" presStyleLbl="fgAcc2" presStyleIdx="1" presStyleCnt="2" custScaleX="366086" custScaleY="162278">
        <dgm:presLayoutVars>
          <dgm:chPref val="3"/>
        </dgm:presLayoutVars>
      </dgm:prSet>
      <dgm:spPr/>
      <dgm:t>
        <a:bodyPr/>
        <a:lstStyle/>
        <a:p>
          <a:endParaRPr lang="ru-RU"/>
        </a:p>
      </dgm:t>
    </dgm:pt>
    <dgm:pt modelId="{27ED563E-5937-4D90-962C-07541DBCAFFA}" type="pres">
      <dgm:prSet presAssocID="{4D6FAC7C-595E-4FAE-A91B-5B2C041BD198}" presName="hierChild3" presStyleCnt="0"/>
      <dgm:spPr/>
    </dgm:pt>
  </dgm:ptLst>
  <dgm:cxnLst>
    <dgm:cxn modelId="{BBFEBB70-9054-4375-9916-94E9E4BBD372}" srcId="{1425AF06-E52D-46A2-AA9A-75E32A2B9FA1}" destId="{42BD956D-22A4-49CB-8271-0B8B05CFA08E}" srcOrd="0" destOrd="0" parTransId="{4978E5F6-D186-417C-9A55-AF87ADD05EA7}" sibTransId="{ADF9A8CD-EAB8-4E92-877D-DBF82E0FEF73}"/>
    <dgm:cxn modelId="{907990E6-C6A9-4DC1-B739-7ADE820BD642}" type="presOf" srcId="{4978E5F6-D186-417C-9A55-AF87ADD05EA7}" destId="{F74E0753-F089-44DA-90AF-8DBD6CA4F0C0}" srcOrd="0" destOrd="0" presId="urn:microsoft.com/office/officeart/2005/8/layout/hierarchy1"/>
    <dgm:cxn modelId="{0EBE8125-7F7A-4EA5-9639-8AA4462E1CCB}" srcId="{7868453B-18D8-4194-91CD-5A06D98D6077}" destId="{1425AF06-E52D-46A2-AA9A-75E32A2B9FA1}" srcOrd="0" destOrd="0" parTransId="{682AC857-2463-47CF-BC9F-FB6EEDE6ED6C}" sibTransId="{356C3BD7-ACC7-4A12-B808-148EC76A0717}"/>
    <dgm:cxn modelId="{58357307-9705-4840-B6C5-8890A362147B}" type="presOf" srcId="{42BD956D-22A4-49CB-8271-0B8B05CFA08E}" destId="{F8CE4FED-F7ED-4A5E-9C03-232091461069}" srcOrd="0" destOrd="0" presId="urn:microsoft.com/office/officeart/2005/8/layout/hierarchy1"/>
    <dgm:cxn modelId="{9F67EFC0-CB64-4680-9C5B-6726521A8887}" type="presOf" srcId="{7868453B-18D8-4194-91CD-5A06D98D6077}" destId="{730ED0FC-797D-4362-B32C-F8F3520EC18F}" srcOrd="0" destOrd="0" presId="urn:microsoft.com/office/officeart/2005/8/layout/hierarchy1"/>
    <dgm:cxn modelId="{DE6EA8A1-FFDA-4DF3-BD53-D68C8860389D}" type="presOf" srcId="{87703815-4E4F-4265-8750-082BC63355E3}" destId="{D002B399-0F54-41E6-9D68-6E9A8EDFD66D}" srcOrd="0" destOrd="0" presId="urn:microsoft.com/office/officeart/2005/8/layout/hierarchy1"/>
    <dgm:cxn modelId="{7833394D-82A7-4F6E-B25F-758B11D0F35D}" type="presOf" srcId="{4D6FAC7C-595E-4FAE-A91B-5B2C041BD198}" destId="{F3AD677D-0C58-4171-AE71-44D190B71F2B}" srcOrd="0" destOrd="0" presId="urn:microsoft.com/office/officeart/2005/8/layout/hierarchy1"/>
    <dgm:cxn modelId="{3BD7D145-5B13-47A7-980E-FE524B2C35BF}" srcId="{1425AF06-E52D-46A2-AA9A-75E32A2B9FA1}" destId="{4D6FAC7C-595E-4FAE-A91B-5B2C041BD198}" srcOrd="1" destOrd="0" parTransId="{87703815-4E4F-4265-8750-082BC63355E3}" sibTransId="{4D4A613A-35A6-48DB-81AA-CBBD4EEA1E9E}"/>
    <dgm:cxn modelId="{53632303-CE9E-4EFB-9F3D-5E82916E2C03}" type="presOf" srcId="{1425AF06-E52D-46A2-AA9A-75E32A2B9FA1}" destId="{E643EAD1-6DFE-4BFE-AC4C-B197C863F1D1}" srcOrd="0" destOrd="0" presId="urn:microsoft.com/office/officeart/2005/8/layout/hierarchy1"/>
    <dgm:cxn modelId="{9ECC7B92-618F-4AC9-A63B-4FA2E5626B9C}" type="presParOf" srcId="{730ED0FC-797D-4362-B32C-F8F3520EC18F}" destId="{2A040933-4246-4FF3-86CC-2B88CF3480DE}" srcOrd="0" destOrd="0" presId="urn:microsoft.com/office/officeart/2005/8/layout/hierarchy1"/>
    <dgm:cxn modelId="{A8525A20-3F09-477F-A2AB-C5AF2D68B5BE}" type="presParOf" srcId="{2A040933-4246-4FF3-86CC-2B88CF3480DE}" destId="{CB473C3B-D4CF-4057-A96F-A606E55170D4}" srcOrd="0" destOrd="0" presId="urn:microsoft.com/office/officeart/2005/8/layout/hierarchy1"/>
    <dgm:cxn modelId="{CFE6C146-CB14-4DB4-AF40-A8E711D72B9A}" type="presParOf" srcId="{CB473C3B-D4CF-4057-A96F-A606E55170D4}" destId="{70DA7E15-E88D-440E-B376-2FD01D1CE09C}" srcOrd="0" destOrd="0" presId="urn:microsoft.com/office/officeart/2005/8/layout/hierarchy1"/>
    <dgm:cxn modelId="{7BA63C1B-08C3-47D4-93F1-EE2EBA83EEF8}" type="presParOf" srcId="{CB473C3B-D4CF-4057-A96F-A606E55170D4}" destId="{E643EAD1-6DFE-4BFE-AC4C-B197C863F1D1}" srcOrd="1" destOrd="0" presId="urn:microsoft.com/office/officeart/2005/8/layout/hierarchy1"/>
    <dgm:cxn modelId="{5D3B377C-9A99-4FAB-9419-E079E664C090}" type="presParOf" srcId="{2A040933-4246-4FF3-86CC-2B88CF3480DE}" destId="{DDD9FA90-D8A0-496A-9810-3A5DA449E203}" srcOrd="1" destOrd="0" presId="urn:microsoft.com/office/officeart/2005/8/layout/hierarchy1"/>
    <dgm:cxn modelId="{DF6C487D-7139-4151-9CC2-3E2ADF239473}" type="presParOf" srcId="{DDD9FA90-D8A0-496A-9810-3A5DA449E203}" destId="{F74E0753-F089-44DA-90AF-8DBD6CA4F0C0}" srcOrd="0" destOrd="0" presId="urn:microsoft.com/office/officeart/2005/8/layout/hierarchy1"/>
    <dgm:cxn modelId="{E6C672AD-9301-4ACE-A109-C4ADC8BF3D94}" type="presParOf" srcId="{DDD9FA90-D8A0-496A-9810-3A5DA449E203}" destId="{DDF93C3D-7D27-4569-BF2E-8A101335B333}" srcOrd="1" destOrd="0" presId="urn:microsoft.com/office/officeart/2005/8/layout/hierarchy1"/>
    <dgm:cxn modelId="{C5AF7D1D-5844-4D5C-94A4-E2C8D2F44E9C}" type="presParOf" srcId="{DDF93C3D-7D27-4569-BF2E-8A101335B333}" destId="{A108BEC4-87AC-4EF0-8A75-B94FC8648C0A}" srcOrd="0" destOrd="0" presId="urn:microsoft.com/office/officeart/2005/8/layout/hierarchy1"/>
    <dgm:cxn modelId="{1951CB18-CDC9-4101-B505-4DEBACA662BE}" type="presParOf" srcId="{A108BEC4-87AC-4EF0-8A75-B94FC8648C0A}" destId="{374E7D6F-4F5A-4BC0-9591-9FC5FAD7E4AD}" srcOrd="0" destOrd="0" presId="urn:microsoft.com/office/officeart/2005/8/layout/hierarchy1"/>
    <dgm:cxn modelId="{54CD0D1C-1A4B-4A45-A71E-E047E003774A}" type="presParOf" srcId="{A108BEC4-87AC-4EF0-8A75-B94FC8648C0A}" destId="{F8CE4FED-F7ED-4A5E-9C03-232091461069}" srcOrd="1" destOrd="0" presId="urn:microsoft.com/office/officeart/2005/8/layout/hierarchy1"/>
    <dgm:cxn modelId="{1A11FD65-0940-4BC3-8CE9-6E64B01E348F}" type="presParOf" srcId="{DDF93C3D-7D27-4569-BF2E-8A101335B333}" destId="{9E53FB49-BFA9-45C2-A0A5-FA6996B09E5B}" srcOrd="1" destOrd="0" presId="urn:microsoft.com/office/officeart/2005/8/layout/hierarchy1"/>
    <dgm:cxn modelId="{902E6161-4F99-4344-9725-73D3531B25D0}" type="presParOf" srcId="{DDD9FA90-D8A0-496A-9810-3A5DA449E203}" destId="{D002B399-0F54-41E6-9D68-6E9A8EDFD66D}" srcOrd="2" destOrd="0" presId="urn:microsoft.com/office/officeart/2005/8/layout/hierarchy1"/>
    <dgm:cxn modelId="{E92FA12F-107C-4CC1-89D6-8E3DFACBC356}" type="presParOf" srcId="{DDD9FA90-D8A0-496A-9810-3A5DA449E203}" destId="{961643BF-2E2F-47DD-B03A-B240878AA9CC}" srcOrd="3" destOrd="0" presId="urn:microsoft.com/office/officeart/2005/8/layout/hierarchy1"/>
    <dgm:cxn modelId="{D5DB5C96-2742-4CCC-AC64-4ECAEBB611D1}" type="presParOf" srcId="{961643BF-2E2F-47DD-B03A-B240878AA9CC}" destId="{A6850880-44E0-4633-BDD2-D95040A57324}" srcOrd="0" destOrd="0" presId="urn:microsoft.com/office/officeart/2005/8/layout/hierarchy1"/>
    <dgm:cxn modelId="{1C728577-975B-4900-8D62-1E4273569026}" type="presParOf" srcId="{A6850880-44E0-4633-BDD2-D95040A57324}" destId="{46E77EEF-F107-45C7-BD24-C83A4A3D7C15}" srcOrd="0" destOrd="0" presId="urn:microsoft.com/office/officeart/2005/8/layout/hierarchy1"/>
    <dgm:cxn modelId="{97D7F31B-3DE1-44CD-AA61-DF65095DF2ED}" type="presParOf" srcId="{A6850880-44E0-4633-BDD2-D95040A57324}" destId="{F3AD677D-0C58-4171-AE71-44D190B71F2B}" srcOrd="1" destOrd="0" presId="urn:microsoft.com/office/officeart/2005/8/layout/hierarchy1"/>
    <dgm:cxn modelId="{AA6C009D-86C9-4D60-A24C-2A0BCAAEE991}" type="presParOf" srcId="{961643BF-2E2F-47DD-B03A-B240878AA9CC}" destId="{27ED563E-5937-4D90-962C-07541DBCAFFA}"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5D60520-C860-44E3-80E4-0EB1EEAF6805}"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ru-RU"/>
        </a:p>
      </dgm:t>
    </dgm:pt>
    <dgm:pt modelId="{07690EEB-75D2-4FE4-95E3-AD8C5B8C907C}">
      <dgm:prSet phldrT="[Текст]"/>
      <dgm:spPr/>
      <dgm:t>
        <a:bodyPr/>
        <a:lstStyle/>
        <a:p>
          <a:r>
            <a:rPr lang="ru-RU" dirty="0" smtClean="0"/>
            <a:t>Проведение НОКУ ОД</a:t>
          </a:r>
          <a:endParaRPr lang="ru-RU" dirty="0"/>
        </a:p>
      </dgm:t>
    </dgm:pt>
    <dgm:pt modelId="{A35B0687-E411-4B97-A5E2-127FF2B3373E}" type="parTrans" cxnId="{8FE58983-A418-4DA8-B52D-48822EC11B38}">
      <dgm:prSet/>
      <dgm:spPr/>
      <dgm:t>
        <a:bodyPr/>
        <a:lstStyle/>
        <a:p>
          <a:endParaRPr lang="ru-RU"/>
        </a:p>
      </dgm:t>
    </dgm:pt>
    <dgm:pt modelId="{F371CA2F-4514-45D3-AB79-EE752178F191}" type="sibTrans" cxnId="{8FE58983-A418-4DA8-B52D-48822EC11B38}">
      <dgm:prSet/>
      <dgm:spPr/>
      <dgm:t>
        <a:bodyPr/>
        <a:lstStyle/>
        <a:p>
          <a:endParaRPr lang="ru-RU"/>
        </a:p>
      </dgm:t>
    </dgm:pt>
    <dgm:pt modelId="{BF0FE628-88FE-491F-BD0A-1CF38078D9AD}">
      <dgm:prSet phldrT="[Текст]"/>
      <dgm:spPr/>
      <dgm:t>
        <a:bodyPr/>
        <a:lstStyle/>
        <a:p>
          <a:r>
            <a:rPr lang="ru-RU" dirty="0" smtClean="0"/>
            <a:t>Обеспечение публичности результатов НОКУ ОД</a:t>
          </a:r>
          <a:endParaRPr lang="ru-RU" dirty="0"/>
        </a:p>
      </dgm:t>
    </dgm:pt>
    <dgm:pt modelId="{8D824972-B33C-4DA1-B776-D0512FDE50C1}" type="parTrans" cxnId="{7DB53B1F-CF69-40BF-9C5E-DD9F3FB535CE}">
      <dgm:prSet/>
      <dgm:spPr/>
      <dgm:t>
        <a:bodyPr/>
        <a:lstStyle/>
        <a:p>
          <a:endParaRPr lang="ru-RU"/>
        </a:p>
      </dgm:t>
    </dgm:pt>
    <dgm:pt modelId="{A1C576E5-5502-4D4A-A252-76E4418A73F4}" type="sibTrans" cxnId="{7DB53B1F-CF69-40BF-9C5E-DD9F3FB535CE}">
      <dgm:prSet/>
      <dgm:spPr/>
      <dgm:t>
        <a:bodyPr/>
        <a:lstStyle/>
        <a:p>
          <a:endParaRPr lang="ru-RU"/>
        </a:p>
      </dgm:t>
    </dgm:pt>
    <dgm:pt modelId="{BC57A551-BD6B-454A-BF86-CBDF17288FED}">
      <dgm:prSet phldrT="[Текст]"/>
      <dgm:spPr/>
      <dgm:t>
        <a:bodyPr/>
        <a:lstStyle/>
        <a:p>
          <a:r>
            <a:rPr lang="ru-RU" dirty="0" smtClean="0"/>
            <a:t>Учет результатов НОКУ </a:t>
          </a:r>
          <a:r>
            <a:rPr lang="ru-RU" dirty="0" smtClean="0">
              <a:solidFill>
                <a:schemeClr val="bg1"/>
              </a:solidFill>
            </a:rPr>
            <a:t>ОД </a:t>
          </a:r>
        </a:p>
        <a:p>
          <a:r>
            <a:rPr lang="ru-RU" dirty="0" smtClean="0">
              <a:solidFill>
                <a:schemeClr val="bg1"/>
              </a:solidFill>
            </a:rPr>
            <a:t>органами местного самоуправления</a:t>
          </a:r>
          <a:endParaRPr lang="ru-RU" dirty="0">
            <a:solidFill>
              <a:schemeClr val="bg1"/>
            </a:solidFill>
          </a:endParaRPr>
        </a:p>
      </dgm:t>
    </dgm:pt>
    <dgm:pt modelId="{6A055E8D-58B0-4C90-B02A-E785C5770853}" type="parTrans" cxnId="{D3940F62-3F1F-4E5E-8D11-7EBE6AE75FFF}">
      <dgm:prSet/>
      <dgm:spPr/>
      <dgm:t>
        <a:bodyPr/>
        <a:lstStyle/>
        <a:p>
          <a:endParaRPr lang="ru-RU"/>
        </a:p>
      </dgm:t>
    </dgm:pt>
    <dgm:pt modelId="{5CE37345-29AF-4B59-A22F-34DF84AFDCCC}" type="sibTrans" cxnId="{D3940F62-3F1F-4E5E-8D11-7EBE6AE75FFF}">
      <dgm:prSet/>
      <dgm:spPr/>
      <dgm:t>
        <a:bodyPr/>
        <a:lstStyle/>
        <a:p>
          <a:endParaRPr lang="ru-RU"/>
        </a:p>
      </dgm:t>
    </dgm:pt>
    <dgm:pt modelId="{C9C67D50-A72E-4210-9941-B67EA3238110}" type="pres">
      <dgm:prSet presAssocID="{E5D60520-C860-44E3-80E4-0EB1EEAF6805}" presName="linearFlow" presStyleCnt="0">
        <dgm:presLayoutVars>
          <dgm:resizeHandles val="exact"/>
        </dgm:presLayoutVars>
      </dgm:prSet>
      <dgm:spPr/>
      <dgm:t>
        <a:bodyPr/>
        <a:lstStyle/>
        <a:p>
          <a:endParaRPr lang="ru-RU"/>
        </a:p>
      </dgm:t>
    </dgm:pt>
    <dgm:pt modelId="{9BB2A71E-F993-4598-848A-F3213E40D3EC}" type="pres">
      <dgm:prSet presAssocID="{07690EEB-75D2-4FE4-95E3-AD8C5B8C907C}" presName="node" presStyleLbl="node1" presStyleIdx="0" presStyleCnt="3" custScaleX="304873" custLinFactNeighborX="-1111" custLinFactNeighborY="-1626">
        <dgm:presLayoutVars>
          <dgm:bulletEnabled val="1"/>
        </dgm:presLayoutVars>
      </dgm:prSet>
      <dgm:spPr/>
      <dgm:t>
        <a:bodyPr/>
        <a:lstStyle/>
        <a:p>
          <a:endParaRPr lang="ru-RU"/>
        </a:p>
      </dgm:t>
    </dgm:pt>
    <dgm:pt modelId="{ECF20796-0982-4CC9-88DB-3B997441384B}" type="pres">
      <dgm:prSet presAssocID="{F371CA2F-4514-45D3-AB79-EE752178F191}" presName="sibTrans" presStyleLbl="sibTrans2D1" presStyleIdx="0" presStyleCnt="2"/>
      <dgm:spPr/>
      <dgm:t>
        <a:bodyPr/>
        <a:lstStyle/>
        <a:p>
          <a:endParaRPr lang="ru-RU"/>
        </a:p>
      </dgm:t>
    </dgm:pt>
    <dgm:pt modelId="{F6566C2E-6AD6-494D-9B78-D72F0683D7DD}" type="pres">
      <dgm:prSet presAssocID="{F371CA2F-4514-45D3-AB79-EE752178F191}" presName="connectorText" presStyleLbl="sibTrans2D1" presStyleIdx="0" presStyleCnt="2"/>
      <dgm:spPr/>
      <dgm:t>
        <a:bodyPr/>
        <a:lstStyle/>
        <a:p>
          <a:endParaRPr lang="ru-RU"/>
        </a:p>
      </dgm:t>
    </dgm:pt>
    <dgm:pt modelId="{19BD49D4-C669-421D-80CC-7ACD2948F383}" type="pres">
      <dgm:prSet presAssocID="{BF0FE628-88FE-491F-BD0A-1CF38078D9AD}" presName="node" presStyleLbl="node1" presStyleIdx="1" presStyleCnt="3" custScaleX="299941">
        <dgm:presLayoutVars>
          <dgm:bulletEnabled val="1"/>
        </dgm:presLayoutVars>
      </dgm:prSet>
      <dgm:spPr/>
      <dgm:t>
        <a:bodyPr/>
        <a:lstStyle/>
        <a:p>
          <a:endParaRPr lang="ru-RU"/>
        </a:p>
      </dgm:t>
    </dgm:pt>
    <dgm:pt modelId="{07757411-4132-4B3F-94D8-747875F49CC2}" type="pres">
      <dgm:prSet presAssocID="{A1C576E5-5502-4D4A-A252-76E4418A73F4}" presName="sibTrans" presStyleLbl="sibTrans2D1" presStyleIdx="1" presStyleCnt="2"/>
      <dgm:spPr/>
      <dgm:t>
        <a:bodyPr/>
        <a:lstStyle/>
        <a:p>
          <a:endParaRPr lang="ru-RU"/>
        </a:p>
      </dgm:t>
    </dgm:pt>
    <dgm:pt modelId="{0622C06A-1DC8-439D-9FA8-5CD9B9CAE7F3}" type="pres">
      <dgm:prSet presAssocID="{A1C576E5-5502-4D4A-A252-76E4418A73F4}" presName="connectorText" presStyleLbl="sibTrans2D1" presStyleIdx="1" presStyleCnt="2"/>
      <dgm:spPr/>
      <dgm:t>
        <a:bodyPr/>
        <a:lstStyle/>
        <a:p>
          <a:endParaRPr lang="ru-RU"/>
        </a:p>
      </dgm:t>
    </dgm:pt>
    <dgm:pt modelId="{E3FAA8E5-A5ED-4BEA-BF6D-6C10664ABC29}" type="pres">
      <dgm:prSet presAssocID="{BC57A551-BD6B-454A-BF86-CBDF17288FED}" presName="node" presStyleLbl="node1" presStyleIdx="2" presStyleCnt="3" custScaleX="304458">
        <dgm:presLayoutVars>
          <dgm:bulletEnabled val="1"/>
        </dgm:presLayoutVars>
      </dgm:prSet>
      <dgm:spPr/>
      <dgm:t>
        <a:bodyPr/>
        <a:lstStyle/>
        <a:p>
          <a:endParaRPr lang="ru-RU"/>
        </a:p>
      </dgm:t>
    </dgm:pt>
  </dgm:ptLst>
  <dgm:cxnLst>
    <dgm:cxn modelId="{9949E236-9E0C-4763-B5C0-DAB5A2CE1EF9}" type="presOf" srcId="{BF0FE628-88FE-491F-BD0A-1CF38078D9AD}" destId="{19BD49D4-C669-421D-80CC-7ACD2948F383}" srcOrd="0" destOrd="0" presId="urn:microsoft.com/office/officeart/2005/8/layout/process2"/>
    <dgm:cxn modelId="{8FE58983-A418-4DA8-B52D-48822EC11B38}" srcId="{E5D60520-C860-44E3-80E4-0EB1EEAF6805}" destId="{07690EEB-75D2-4FE4-95E3-AD8C5B8C907C}" srcOrd="0" destOrd="0" parTransId="{A35B0687-E411-4B97-A5E2-127FF2B3373E}" sibTransId="{F371CA2F-4514-45D3-AB79-EE752178F191}"/>
    <dgm:cxn modelId="{D8707CF3-3A32-4FFD-82C7-D9C6FB49FEDA}" type="presOf" srcId="{07690EEB-75D2-4FE4-95E3-AD8C5B8C907C}" destId="{9BB2A71E-F993-4598-848A-F3213E40D3EC}" srcOrd="0" destOrd="0" presId="urn:microsoft.com/office/officeart/2005/8/layout/process2"/>
    <dgm:cxn modelId="{9BDC65BA-AE9C-4427-BFBD-B1FB0B20FA5D}" type="presOf" srcId="{F371CA2F-4514-45D3-AB79-EE752178F191}" destId="{F6566C2E-6AD6-494D-9B78-D72F0683D7DD}" srcOrd="1" destOrd="0" presId="urn:microsoft.com/office/officeart/2005/8/layout/process2"/>
    <dgm:cxn modelId="{3E68DD75-6E19-4572-840C-CD41CA81CA54}" type="presOf" srcId="{E5D60520-C860-44E3-80E4-0EB1EEAF6805}" destId="{C9C67D50-A72E-4210-9941-B67EA3238110}" srcOrd="0" destOrd="0" presId="urn:microsoft.com/office/officeart/2005/8/layout/process2"/>
    <dgm:cxn modelId="{CC877447-60F8-4EB6-9261-DA53E9C6C0E4}" type="presOf" srcId="{F371CA2F-4514-45D3-AB79-EE752178F191}" destId="{ECF20796-0982-4CC9-88DB-3B997441384B}" srcOrd="0" destOrd="0" presId="urn:microsoft.com/office/officeart/2005/8/layout/process2"/>
    <dgm:cxn modelId="{7DB53B1F-CF69-40BF-9C5E-DD9F3FB535CE}" srcId="{E5D60520-C860-44E3-80E4-0EB1EEAF6805}" destId="{BF0FE628-88FE-491F-BD0A-1CF38078D9AD}" srcOrd="1" destOrd="0" parTransId="{8D824972-B33C-4DA1-B776-D0512FDE50C1}" sibTransId="{A1C576E5-5502-4D4A-A252-76E4418A73F4}"/>
    <dgm:cxn modelId="{30D67942-A5CA-47E3-9EB5-4C12C0844E75}" type="presOf" srcId="{A1C576E5-5502-4D4A-A252-76E4418A73F4}" destId="{07757411-4132-4B3F-94D8-747875F49CC2}" srcOrd="0" destOrd="0" presId="urn:microsoft.com/office/officeart/2005/8/layout/process2"/>
    <dgm:cxn modelId="{EE8596E1-C2E3-4882-9943-748CEE8BAFB5}" type="presOf" srcId="{A1C576E5-5502-4D4A-A252-76E4418A73F4}" destId="{0622C06A-1DC8-439D-9FA8-5CD9B9CAE7F3}" srcOrd="1" destOrd="0" presId="urn:microsoft.com/office/officeart/2005/8/layout/process2"/>
    <dgm:cxn modelId="{D3940F62-3F1F-4E5E-8D11-7EBE6AE75FFF}" srcId="{E5D60520-C860-44E3-80E4-0EB1EEAF6805}" destId="{BC57A551-BD6B-454A-BF86-CBDF17288FED}" srcOrd="2" destOrd="0" parTransId="{6A055E8D-58B0-4C90-B02A-E785C5770853}" sibTransId="{5CE37345-29AF-4B59-A22F-34DF84AFDCCC}"/>
    <dgm:cxn modelId="{8B30864E-6F4E-4C86-A73C-77BEDE094E6D}" type="presOf" srcId="{BC57A551-BD6B-454A-BF86-CBDF17288FED}" destId="{E3FAA8E5-A5ED-4BEA-BF6D-6C10664ABC29}" srcOrd="0" destOrd="0" presId="urn:microsoft.com/office/officeart/2005/8/layout/process2"/>
    <dgm:cxn modelId="{496A9985-421E-471B-A1AF-D260CEF9BF64}" type="presParOf" srcId="{C9C67D50-A72E-4210-9941-B67EA3238110}" destId="{9BB2A71E-F993-4598-848A-F3213E40D3EC}" srcOrd="0" destOrd="0" presId="urn:microsoft.com/office/officeart/2005/8/layout/process2"/>
    <dgm:cxn modelId="{47AC49B0-0A60-4309-B872-A23B49A31253}" type="presParOf" srcId="{C9C67D50-A72E-4210-9941-B67EA3238110}" destId="{ECF20796-0982-4CC9-88DB-3B997441384B}" srcOrd="1" destOrd="0" presId="urn:microsoft.com/office/officeart/2005/8/layout/process2"/>
    <dgm:cxn modelId="{211B6196-A9DB-48EC-ABD0-AA3260646584}" type="presParOf" srcId="{ECF20796-0982-4CC9-88DB-3B997441384B}" destId="{F6566C2E-6AD6-494D-9B78-D72F0683D7DD}" srcOrd="0" destOrd="0" presId="urn:microsoft.com/office/officeart/2005/8/layout/process2"/>
    <dgm:cxn modelId="{BAA94746-37CA-497E-8FA9-2EDA6A797A17}" type="presParOf" srcId="{C9C67D50-A72E-4210-9941-B67EA3238110}" destId="{19BD49D4-C669-421D-80CC-7ACD2948F383}" srcOrd="2" destOrd="0" presId="urn:microsoft.com/office/officeart/2005/8/layout/process2"/>
    <dgm:cxn modelId="{A649C0B3-9E1B-45AF-B28F-9A29EBF4D6BB}" type="presParOf" srcId="{C9C67D50-A72E-4210-9941-B67EA3238110}" destId="{07757411-4132-4B3F-94D8-747875F49CC2}" srcOrd="3" destOrd="0" presId="urn:microsoft.com/office/officeart/2005/8/layout/process2"/>
    <dgm:cxn modelId="{40E526C2-0D5C-4FB0-9A52-B988D0CB9BAE}" type="presParOf" srcId="{07757411-4132-4B3F-94D8-747875F49CC2}" destId="{0622C06A-1DC8-439D-9FA8-5CD9B9CAE7F3}" srcOrd="0" destOrd="0" presId="urn:microsoft.com/office/officeart/2005/8/layout/process2"/>
    <dgm:cxn modelId="{946F5FDF-BBAF-486F-90B3-E08B21F3E5AC}" type="presParOf" srcId="{C9C67D50-A72E-4210-9941-B67EA3238110}" destId="{E3FAA8E5-A5ED-4BEA-BF6D-6C10664ABC29}" srcOrd="4" destOrd="0" presId="urn:microsoft.com/office/officeart/2005/8/layout/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002B399-0F54-41E6-9D68-6E9A8EDFD66D}">
      <dsp:nvSpPr>
        <dsp:cNvPr id="0" name=""/>
        <dsp:cNvSpPr/>
      </dsp:nvSpPr>
      <dsp:spPr>
        <a:xfrm>
          <a:off x="3618006" y="1396702"/>
          <a:ext cx="1764371" cy="757698"/>
        </a:xfrm>
        <a:custGeom>
          <a:avLst/>
          <a:gdLst/>
          <a:ahLst/>
          <a:cxnLst/>
          <a:rect l="0" t="0" r="0" b="0"/>
          <a:pathLst>
            <a:path>
              <a:moveTo>
                <a:pt x="0" y="0"/>
              </a:moveTo>
              <a:lnTo>
                <a:pt x="0" y="657884"/>
              </a:lnTo>
              <a:lnTo>
                <a:pt x="1764371" y="657884"/>
              </a:lnTo>
              <a:lnTo>
                <a:pt x="1764371" y="75769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74E0753-F089-44DA-90AF-8DBD6CA4F0C0}">
      <dsp:nvSpPr>
        <dsp:cNvPr id="0" name=""/>
        <dsp:cNvSpPr/>
      </dsp:nvSpPr>
      <dsp:spPr>
        <a:xfrm>
          <a:off x="1585722" y="1396702"/>
          <a:ext cx="2032284" cy="757698"/>
        </a:xfrm>
        <a:custGeom>
          <a:avLst/>
          <a:gdLst/>
          <a:ahLst/>
          <a:cxnLst/>
          <a:rect l="0" t="0" r="0" b="0"/>
          <a:pathLst>
            <a:path>
              <a:moveTo>
                <a:pt x="2032284" y="0"/>
              </a:moveTo>
              <a:lnTo>
                <a:pt x="2032284" y="657884"/>
              </a:lnTo>
              <a:lnTo>
                <a:pt x="0" y="657884"/>
              </a:lnTo>
              <a:lnTo>
                <a:pt x="0" y="75769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0DA7E15-E88D-440E-B376-2FD01D1CE09C}">
      <dsp:nvSpPr>
        <dsp:cNvPr id="0" name=""/>
        <dsp:cNvSpPr/>
      </dsp:nvSpPr>
      <dsp:spPr>
        <a:xfrm>
          <a:off x="278842" y="26878"/>
          <a:ext cx="6678327" cy="136982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43EAD1-6DFE-4BFE-AC4C-B197C863F1D1}">
      <dsp:nvSpPr>
        <dsp:cNvPr id="0" name=""/>
        <dsp:cNvSpPr/>
      </dsp:nvSpPr>
      <dsp:spPr>
        <a:xfrm>
          <a:off x="398559" y="140609"/>
          <a:ext cx="6678327" cy="136982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ru-RU" sz="2800" kern="1200" dirty="0" smtClean="0">
              <a:latin typeface="Arial Narrow" panose="020B0606020202030204" pitchFamily="34" charset="0"/>
            </a:rPr>
            <a:t>Понятие «независимая оценка качества образования» – НОКО</a:t>
          </a:r>
        </a:p>
        <a:p>
          <a:pPr lvl="0" algn="ctr" defTabSz="1244600">
            <a:lnSpc>
              <a:spcPct val="90000"/>
            </a:lnSpc>
            <a:spcBef>
              <a:spcPct val="0"/>
            </a:spcBef>
            <a:spcAft>
              <a:spcPct val="35000"/>
            </a:spcAft>
          </a:pPr>
          <a:r>
            <a:rPr lang="ru-RU" sz="2800" kern="1200" dirty="0" smtClean="0">
              <a:latin typeface="Arial Narrow" panose="020B0606020202030204" pitchFamily="34" charset="0"/>
            </a:rPr>
            <a:t>включает в себя</a:t>
          </a:r>
          <a:endParaRPr lang="ru-RU" sz="2800" kern="1200" dirty="0">
            <a:latin typeface="Arial Narrow" panose="020B0606020202030204" pitchFamily="34" charset="0"/>
          </a:endParaRPr>
        </a:p>
      </dsp:txBody>
      <dsp:txXfrm>
        <a:off x="398559" y="140609"/>
        <a:ext cx="6678327" cy="1369823"/>
      </dsp:txXfrm>
    </dsp:sp>
    <dsp:sp modelId="{374E7D6F-4F5A-4BC0-9591-9FC5FAD7E4AD}">
      <dsp:nvSpPr>
        <dsp:cNvPr id="0" name=""/>
        <dsp:cNvSpPr/>
      </dsp:nvSpPr>
      <dsp:spPr>
        <a:xfrm>
          <a:off x="692" y="2154400"/>
          <a:ext cx="3170058" cy="111027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8CE4FED-F7ED-4A5E-9C03-232091461069}">
      <dsp:nvSpPr>
        <dsp:cNvPr id="0" name=""/>
        <dsp:cNvSpPr/>
      </dsp:nvSpPr>
      <dsp:spPr>
        <a:xfrm>
          <a:off x="120409" y="2268131"/>
          <a:ext cx="3170058" cy="111027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t>Независимую оценку качества подготовки обучающихся</a:t>
          </a:r>
          <a:endParaRPr lang="ru-RU" sz="1600" kern="1200" dirty="0"/>
        </a:p>
      </dsp:txBody>
      <dsp:txXfrm>
        <a:off x="120409" y="2268131"/>
        <a:ext cx="3170058" cy="1110273"/>
      </dsp:txXfrm>
    </dsp:sp>
    <dsp:sp modelId="{46E77EEF-F107-45C7-BD24-C83A4A3D7C15}">
      <dsp:nvSpPr>
        <dsp:cNvPr id="0" name=""/>
        <dsp:cNvSpPr/>
      </dsp:nvSpPr>
      <dsp:spPr>
        <a:xfrm>
          <a:off x="3410184" y="2154400"/>
          <a:ext cx="3944388" cy="111027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AD677D-0C58-4171-AE71-44D190B71F2B}">
      <dsp:nvSpPr>
        <dsp:cNvPr id="0" name=""/>
        <dsp:cNvSpPr/>
      </dsp:nvSpPr>
      <dsp:spPr>
        <a:xfrm>
          <a:off x="3529900" y="2268131"/>
          <a:ext cx="3944388" cy="111027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solidFill>
                <a:schemeClr val="tx1"/>
              </a:solidFill>
              <a:latin typeface="Arial Narrow" panose="020B0606020202030204" pitchFamily="34" charset="0"/>
            </a:rPr>
            <a:t>Независимую оценку качества </a:t>
          </a:r>
          <a:r>
            <a:rPr lang="ru-RU" sz="1600" kern="1200" dirty="0" smtClean="0">
              <a:solidFill>
                <a:srgbClr val="0070C0"/>
              </a:solidFill>
              <a:latin typeface="Arial Narrow" panose="020B0606020202030204" pitchFamily="34" charset="0"/>
            </a:rPr>
            <a:t>условий осуществления </a:t>
          </a:r>
          <a:r>
            <a:rPr lang="ru-RU" sz="1600" kern="1200" dirty="0" smtClean="0">
              <a:solidFill>
                <a:schemeClr val="tx1"/>
              </a:solidFill>
              <a:latin typeface="Arial Narrow" panose="020B0606020202030204" pitchFamily="34" charset="0"/>
            </a:rPr>
            <a:t>образовательной деятельности организациями, осуществляющими образовательную деятельность</a:t>
          </a:r>
          <a:endParaRPr lang="ru-RU" sz="1600" kern="1200" dirty="0">
            <a:latin typeface="Arial Narrow" panose="020B0606020202030204" pitchFamily="34" charset="0"/>
          </a:endParaRPr>
        </a:p>
      </dsp:txBody>
      <dsp:txXfrm>
        <a:off x="3529900" y="2268131"/>
        <a:ext cx="3944388" cy="111027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BB2A71E-F993-4598-848A-F3213E40D3EC}">
      <dsp:nvSpPr>
        <dsp:cNvPr id="0" name=""/>
        <dsp:cNvSpPr/>
      </dsp:nvSpPr>
      <dsp:spPr>
        <a:xfrm>
          <a:off x="663359" y="0"/>
          <a:ext cx="6172096" cy="11247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ru-RU" sz="2300" kern="1200" dirty="0" smtClean="0"/>
            <a:t>Проведение НОКУ ОД</a:t>
          </a:r>
          <a:endParaRPr lang="ru-RU" sz="2300" kern="1200" dirty="0"/>
        </a:p>
      </dsp:txBody>
      <dsp:txXfrm>
        <a:off x="663359" y="0"/>
        <a:ext cx="6172096" cy="1124711"/>
      </dsp:txXfrm>
    </dsp:sp>
    <dsp:sp modelId="{ECF20796-0982-4CC9-88DB-3B997441384B}">
      <dsp:nvSpPr>
        <dsp:cNvPr id="0" name=""/>
        <dsp:cNvSpPr/>
      </dsp:nvSpPr>
      <dsp:spPr>
        <a:xfrm rot="5354171">
          <a:off x="3549751" y="1152829"/>
          <a:ext cx="421804" cy="5061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ru-RU" sz="1800" kern="1200"/>
        </a:p>
      </dsp:txBody>
      <dsp:txXfrm rot="5354171">
        <a:off x="3549751" y="1152829"/>
        <a:ext cx="421804" cy="506120"/>
      </dsp:txXfrm>
    </dsp:sp>
    <dsp:sp modelId="{19BD49D4-C669-421D-80CC-7ACD2948F383}">
      <dsp:nvSpPr>
        <dsp:cNvPr id="0" name=""/>
        <dsp:cNvSpPr/>
      </dsp:nvSpPr>
      <dsp:spPr>
        <a:xfrm>
          <a:off x="735775" y="1687067"/>
          <a:ext cx="6072249" cy="11247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ru-RU" sz="2300" kern="1200" dirty="0" smtClean="0"/>
            <a:t>Обеспечение публичности результатов НОКУ ОД</a:t>
          </a:r>
          <a:endParaRPr lang="ru-RU" sz="2300" kern="1200" dirty="0"/>
        </a:p>
      </dsp:txBody>
      <dsp:txXfrm>
        <a:off x="735775" y="1687067"/>
        <a:ext cx="6072249" cy="1124711"/>
      </dsp:txXfrm>
    </dsp:sp>
    <dsp:sp modelId="{07757411-4132-4B3F-94D8-747875F49CC2}">
      <dsp:nvSpPr>
        <dsp:cNvPr id="0" name=""/>
        <dsp:cNvSpPr/>
      </dsp:nvSpPr>
      <dsp:spPr>
        <a:xfrm rot="5400000">
          <a:off x="3561016" y="2839897"/>
          <a:ext cx="421766" cy="5061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ru-RU" sz="1800" kern="1200"/>
        </a:p>
      </dsp:txBody>
      <dsp:txXfrm rot="5400000">
        <a:off x="3561016" y="2839897"/>
        <a:ext cx="421766" cy="506120"/>
      </dsp:txXfrm>
    </dsp:sp>
    <dsp:sp modelId="{E3FAA8E5-A5ED-4BEA-BF6D-6C10664ABC29}">
      <dsp:nvSpPr>
        <dsp:cNvPr id="0" name=""/>
        <dsp:cNvSpPr/>
      </dsp:nvSpPr>
      <dsp:spPr>
        <a:xfrm>
          <a:off x="690052" y="3374135"/>
          <a:ext cx="6163694" cy="11247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ru-RU" sz="2200" kern="1200" dirty="0" smtClean="0"/>
            <a:t>Учет результатов НОКУ </a:t>
          </a:r>
          <a:r>
            <a:rPr lang="ru-RU" sz="2200" kern="1200" dirty="0" smtClean="0">
              <a:solidFill>
                <a:schemeClr val="bg1"/>
              </a:solidFill>
            </a:rPr>
            <a:t>ОД </a:t>
          </a:r>
        </a:p>
        <a:p>
          <a:pPr lvl="0" algn="ctr" defTabSz="977900">
            <a:lnSpc>
              <a:spcPct val="90000"/>
            </a:lnSpc>
            <a:spcBef>
              <a:spcPct val="0"/>
            </a:spcBef>
            <a:spcAft>
              <a:spcPct val="35000"/>
            </a:spcAft>
          </a:pPr>
          <a:r>
            <a:rPr lang="ru-RU" sz="2200" kern="1200" dirty="0" smtClean="0">
              <a:solidFill>
                <a:schemeClr val="bg1"/>
              </a:solidFill>
            </a:rPr>
            <a:t>органами местного самоуправления</a:t>
          </a:r>
          <a:endParaRPr lang="ru-RU" sz="2200" kern="1200" dirty="0">
            <a:solidFill>
              <a:schemeClr val="bg1"/>
            </a:solidFill>
          </a:endParaRPr>
        </a:p>
      </dsp:txBody>
      <dsp:txXfrm>
        <a:off x="690052" y="3374135"/>
        <a:ext cx="6163694" cy="112471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1F112D-4D75-4753-BE2B-BFE3BA1C9E18}" type="datetimeFigureOut">
              <a:rPr lang="ru-RU" smtClean="0"/>
              <a:pPr/>
              <a:t>23.03.2023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4C12C-BBC1-48FE-A82A-25DA8F9EB3A5}"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A4DD6C6-8A6A-47F8-A248-5B768140B544}" type="slidenum">
              <a:rPr lang="ru-RU" smtClean="0"/>
              <a:pPr/>
              <a:t>4</a:t>
            </a:fld>
            <a:endParaRPr lang="ru-RU"/>
          </a:p>
        </p:txBody>
      </p:sp>
    </p:spTree>
    <p:extLst>
      <p:ext uri="{BB962C8B-B14F-4D97-AF65-F5344CB8AC3E}">
        <p14:creationId xmlns:p14="http://schemas.microsoft.com/office/powerpoint/2010/main" xmlns="" val="547559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6"/>
          <p:cNvSpPr>
            <a:spLocks noGrp="1" noChangeArrowheads="1"/>
          </p:cNvSpPr>
          <p:nvPr>
            <p:ph type="sldNum" sz="quarter" idx="12"/>
          </p:nvPr>
        </p:nvSpPr>
        <p:spPr>
          <a:ln/>
        </p:spPr>
        <p:txBody>
          <a:bodyPr/>
          <a:lstStyle>
            <a:lvl1pPr>
              <a:defRPr/>
            </a:lvl1pPr>
          </a:lstStyle>
          <a:p>
            <a:fld id="{EAF412D5-8A59-4CCD-8999-E0326E56B749}" type="slidenum">
              <a:rPr lang="es-ES" altLang="en-US"/>
              <a:pPr/>
              <a:t>‹#›</a:t>
            </a:fld>
            <a:endParaRPr lang="es-ES" altLang="en-US"/>
          </a:p>
        </p:txBody>
      </p:sp>
    </p:spTree>
    <p:extLst>
      <p:ext uri="{BB962C8B-B14F-4D97-AF65-F5344CB8AC3E}">
        <p14:creationId xmlns="" xmlns:p14="http://schemas.microsoft.com/office/powerpoint/2010/main" val="3480436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6"/>
          <p:cNvSpPr>
            <a:spLocks noGrp="1" noChangeArrowheads="1"/>
          </p:cNvSpPr>
          <p:nvPr>
            <p:ph type="sldNum" sz="quarter" idx="12"/>
          </p:nvPr>
        </p:nvSpPr>
        <p:spPr>
          <a:ln/>
        </p:spPr>
        <p:txBody>
          <a:bodyPr/>
          <a:lstStyle>
            <a:lvl1pPr>
              <a:defRPr/>
            </a:lvl1pPr>
          </a:lstStyle>
          <a:p>
            <a:fld id="{BE430EBC-6FF3-442E-B4F4-127D731DF72F}" type="slidenum">
              <a:rPr lang="es-ES" altLang="en-US"/>
              <a:pPr/>
              <a:t>‹#›</a:t>
            </a:fld>
            <a:endParaRPr lang="es-ES" altLang="en-US"/>
          </a:p>
        </p:txBody>
      </p:sp>
    </p:spTree>
    <p:extLst>
      <p:ext uri="{BB962C8B-B14F-4D97-AF65-F5344CB8AC3E}">
        <p14:creationId xmlns="" xmlns:p14="http://schemas.microsoft.com/office/powerpoint/2010/main" val="459548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6"/>
          <p:cNvSpPr>
            <a:spLocks noGrp="1" noChangeArrowheads="1"/>
          </p:cNvSpPr>
          <p:nvPr>
            <p:ph type="sldNum" sz="quarter" idx="12"/>
          </p:nvPr>
        </p:nvSpPr>
        <p:spPr>
          <a:ln/>
        </p:spPr>
        <p:txBody>
          <a:bodyPr/>
          <a:lstStyle>
            <a:lvl1pPr>
              <a:defRPr/>
            </a:lvl1pPr>
          </a:lstStyle>
          <a:p>
            <a:fld id="{FFA2C88E-4D01-4111-B08C-EA7F12059B4F}" type="slidenum">
              <a:rPr lang="es-ES" altLang="en-US"/>
              <a:pPr/>
              <a:t>‹#›</a:t>
            </a:fld>
            <a:endParaRPr lang="es-ES" altLang="en-US"/>
          </a:p>
        </p:txBody>
      </p:sp>
    </p:spTree>
    <p:extLst>
      <p:ext uri="{BB962C8B-B14F-4D97-AF65-F5344CB8AC3E}">
        <p14:creationId xmlns="" xmlns:p14="http://schemas.microsoft.com/office/powerpoint/2010/main" val="1160537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6"/>
          <p:cNvSpPr>
            <a:spLocks noGrp="1" noChangeArrowheads="1"/>
          </p:cNvSpPr>
          <p:nvPr>
            <p:ph type="sldNum" sz="quarter" idx="12"/>
          </p:nvPr>
        </p:nvSpPr>
        <p:spPr>
          <a:ln/>
        </p:spPr>
        <p:txBody>
          <a:bodyPr/>
          <a:lstStyle>
            <a:lvl1pPr>
              <a:defRPr/>
            </a:lvl1pPr>
          </a:lstStyle>
          <a:p>
            <a:fld id="{EAC4B340-EC80-48D9-864E-021AE939F409}" type="slidenum">
              <a:rPr lang="es-ES" altLang="en-US"/>
              <a:pPr/>
              <a:t>‹#›</a:t>
            </a:fld>
            <a:endParaRPr lang="es-ES" altLang="en-US"/>
          </a:p>
        </p:txBody>
      </p:sp>
    </p:spTree>
    <p:extLst>
      <p:ext uri="{BB962C8B-B14F-4D97-AF65-F5344CB8AC3E}">
        <p14:creationId xmlns="" xmlns:p14="http://schemas.microsoft.com/office/powerpoint/2010/main" val="192427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6"/>
          <p:cNvSpPr>
            <a:spLocks noGrp="1" noChangeArrowheads="1"/>
          </p:cNvSpPr>
          <p:nvPr>
            <p:ph type="sldNum" sz="quarter" idx="12"/>
          </p:nvPr>
        </p:nvSpPr>
        <p:spPr>
          <a:ln/>
        </p:spPr>
        <p:txBody>
          <a:bodyPr/>
          <a:lstStyle>
            <a:lvl1pPr>
              <a:defRPr/>
            </a:lvl1pPr>
          </a:lstStyle>
          <a:p>
            <a:fld id="{59F4A2B5-0E68-4244-8281-128B1FB89C6A}" type="slidenum">
              <a:rPr lang="es-ES" altLang="en-US"/>
              <a:pPr/>
              <a:t>‹#›</a:t>
            </a:fld>
            <a:endParaRPr lang="es-ES" altLang="en-US"/>
          </a:p>
        </p:txBody>
      </p:sp>
    </p:spTree>
    <p:extLst>
      <p:ext uri="{BB962C8B-B14F-4D97-AF65-F5344CB8AC3E}">
        <p14:creationId xmlns="" xmlns:p14="http://schemas.microsoft.com/office/powerpoint/2010/main" val="3557782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7" name="Rectangle 6"/>
          <p:cNvSpPr>
            <a:spLocks noGrp="1" noChangeArrowheads="1"/>
          </p:cNvSpPr>
          <p:nvPr>
            <p:ph type="sldNum" sz="quarter" idx="12"/>
          </p:nvPr>
        </p:nvSpPr>
        <p:spPr>
          <a:ln/>
        </p:spPr>
        <p:txBody>
          <a:bodyPr/>
          <a:lstStyle>
            <a:lvl1pPr>
              <a:defRPr/>
            </a:lvl1pPr>
          </a:lstStyle>
          <a:p>
            <a:fld id="{7238C179-106C-4A3F-AFD4-B3DD17ECC85F}" type="slidenum">
              <a:rPr lang="es-ES" altLang="en-US"/>
              <a:pPr/>
              <a:t>‹#›</a:t>
            </a:fld>
            <a:endParaRPr lang="es-ES" altLang="en-US"/>
          </a:p>
        </p:txBody>
      </p:sp>
    </p:spTree>
    <p:extLst>
      <p:ext uri="{BB962C8B-B14F-4D97-AF65-F5344CB8AC3E}">
        <p14:creationId xmlns="" xmlns:p14="http://schemas.microsoft.com/office/powerpoint/2010/main" val="2526800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9" name="Rectangle 6"/>
          <p:cNvSpPr>
            <a:spLocks noGrp="1" noChangeArrowheads="1"/>
          </p:cNvSpPr>
          <p:nvPr>
            <p:ph type="sldNum" sz="quarter" idx="12"/>
          </p:nvPr>
        </p:nvSpPr>
        <p:spPr>
          <a:ln/>
        </p:spPr>
        <p:txBody>
          <a:bodyPr/>
          <a:lstStyle>
            <a:lvl1pPr>
              <a:defRPr/>
            </a:lvl1pPr>
          </a:lstStyle>
          <a:p>
            <a:fld id="{5C6992C1-04F8-4322-A25D-8A895E068729}" type="slidenum">
              <a:rPr lang="es-ES" altLang="en-US"/>
              <a:pPr/>
              <a:t>‹#›</a:t>
            </a:fld>
            <a:endParaRPr lang="es-ES" altLang="en-US"/>
          </a:p>
        </p:txBody>
      </p:sp>
    </p:spTree>
    <p:extLst>
      <p:ext uri="{BB962C8B-B14F-4D97-AF65-F5344CB8AC3E}">
        <p14:creationId xmlns="" xmlns:p14="http://schemas.microsoft.com/office/powerpoint/2010/main" val="3924442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5" name="Rectangle 6"/>
          <p:cNvSpPr>
            <a:spLocks noGrp="1" noChangeArrowheads="1"/>
          </p:cNvSpPr>
          <p:nvPr>
            <p:ph type="sldNum" sz="quarter" idx="12"/>
          </p:nvPr>
        </p:nvSpPr>
        <p:spPr>
          <a:ln/>
        </p:spPr>
        <p:txBody>
          <a:bodyPr/>
          <a:lstStyle>
            <a:lvl1pPr>
              <a:defRPr/>
            </a:lvl1pPr>
          </a:lstStyle>
          <a:p>
            <a:fld id="{B5C8DB98-67FF-4573-811E-753D2390BD1B}" type="slidenum">
              <a:rPr lang="es-ES" altLang="en-US"/>
              <a:pPr/>
              <a:t>‹#›</a:t>
            </a:fld>
            <a:endParaRPr lang="es-ES" altLang="en-US"/>
          </a:p>
        </p:txBody>
      </p:sp>
    </p:spTree>
    <p:extLst>
      <p:ext uri="{BB962C8B-B14F-4D97-AF65-F5344CB8AC3E}">
        <p14:creationId xmlns="" xmlns:p14="http://schemas.microsoft.com/office/powerpoint/2010/main" val="782440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4" name="Rectangle 6"/>
          <p:cNvSpPr>
            <a:spLocks noGrp="1" noChangeArrowheads="1"/>
          </p:cNvSpPr>
          <p:nvPr>
            <p:ph type="sldNum" sz="quarter" idx="12"/>
          </p:nvPr>
        </p:nvSpPr>
        <p:spPr>
          <a:ln/>
        </p:spPr>
        <p:txBody>
          <a:bodyPr/>
          <a:lstStyle>
            <a:lvl1pPr>
              <a:defRPr/>
            </a:lvl1pPr>
          </a:lstStyle>
          <a:p>
            <a:fld id="{33977E13-B88E-4243-8FCC-C3EAB5591E75}" type="slidenum">
              <a:rPr lang="es-ES" altLang="en-US"/>
              <a:pPr/>
              <a:t>‹#›</a:t>
            </a:fld>
            <a:endParaRPr lang="es-ES" altLang="en-US"/>
          </a:p>
        </p:txBody>
      </p:sp>
    </p:spTree>
    <p:extLst>
      <p:ext uri="{BB962C8B-B14F-4D97-AF65-F5344CB8AC3E}">
        <p14:creationId xmlns="" xmlns:p14="http://schemas.microsoft.com/office/powerpoint/2010/main" val="400627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7" name="Rectangle 6"/>
          <p:cNvSpPr>
            <a:spLocks noGrp="1" noChangeArrowheads="1"/>
          </p:cNvSpPr>
          <p:nvPr>
            <p:ph type="sldNum" sz="quarter" idx="12"/>
          </p:nvPr>
        </p:nvSpPr>
        <p:spPr>
          <a:ln/>
        </p:spPr>
        <p:txBody>
          <a:bodyPr/>
          <a:lstStyle>
            <a:lvl1pPr>
              <a:defRPr/>
            </a:lvl1pPr>
          </a:lstStyle>
          <a:p>
            <a:fld id="{EDEA9534-3070-4133-8CB4-6FEB394B9E29}" type="slidenum">
              <a:rPr lang="es-ES" altLang="en-US"/>
              <a:pPr/>
              <a:t>‹#›</a:t>
            </a:fld>
            <a:endParaRPr lang="es-ES" altLang="en-US"/>
          </a:p>
        </p:txBody>
      </p:sp>
    </p:spTree>
    <p:extLst>
      <p:ext uri="{BB962C8B-B14F-4D97-AF65-F5344CB8AC3E}">
        <p14:creationId xmlns="" xmlns:p14="http://schemas.microsoft.com/office/powerpoint/2010/main" val="1118545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7" name="Rectangle 6"/>
          <p:cNvSpPr>
            <a:spLocks noGrp="1" noChangeArrowheads="1"/>
          </p:cNvSpPr>
          <p:nvPr>
            <p:ph type="sldNum" sz="quarter" idx="12"/>
          </p:nvPr>
        </p:nvSpPr>
        <p:spPr>
          <a:ln/>
        </p:spPr>
        <p:txBody>
          <a:bodyPr/>
          <a:lstStyle>
            <a:lvl1pPr>
              <a:defRPr/>
            </a:lvl1pPr>
          </a:lstStyle>
          <a:p>
            <a:fld id="{B0D40A07-CED2-428C-BF7B-B6E7CB780AC3}" type="slidenum">
              <a:rPr lang="es-ES" altLang="en-US"/>
              <a:pPr/>
              <a:t>‹#›</a:t>
            </a:fld>
            <a:endParaRPr lang="es-ES" altLang="en-US"/>
          </a:p>
        </p:txBody>
      </p:sp>
    </p:spTree>
    <p:extLst>
      <p:ext uri="{BB962C8B-B14F-4D97-AF65-F5344CB8AC3E}">
        <p14:creationId xmlns="" xmlns:p14="http://schemas.microsoft.com/office/powerpoint/2010/main" val="56640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n-U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n-US" smtClean="0"/>
              <a:t>Haga clic para modificar el estilo de texto del patrón</a:t>
            </a:r>
          </a:p>
          <a:p>
            <a:pPr lvl="1"/>
            <a:r>
              <a:rPr lang="es-ES" altLang="en-US" smtClean="0"/>
              <a:t>Segundo nivel</a:t>
            </a:r>
          </a:p>
          <a:p>
            <a:pPr lvl="2"/>
            <a:r>
              <a:rPr lang="es-ES" altLang="en-US" smtClean="0"/>
              <a:t>Tercer nivel</a:t>
            </a:r>
          </a:p>
          <a:p>
            <a:pPr lvl="3"/>
            <a:r>
              <a:rPr lang="es-ES" altLang="en-US" smtClean="0"/>
              <a:t>Cuarto nivel</a:t>
            </a:r>
          </a:p>
          <a:p>
            <a:pPr lvl="4"/>
            <a:r>
              <a:rPr lang="es-ES" altLang="en-U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atin typeface="Arial" panose="020B0604020202020204" pitchFamily="34" charset="0"/>
                <a:cs typeface="Arial" panose="020B0604020202020204" pitchFamily="34" charset="0"/>
              </a:defRPr>
            </a:lvl1pPr>
          </a:lstStyle>
          <a:p>
            <a:pPr>
              <a:defRPr/>
            </a:pPr>
            <a:endParaRPr lang="es-E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atin typeface="Arial" panose="020B0604020202020204" pitchFamily="34" charset="0"/>
                <a:cs typeface="Arial" panose="020B0604020202020204" pitchFamily="34" charset="0"/>
              </a:defRPr>
            </a:lvl1pPr>
          </a:lstStyle>
          <a:p>
            <a:pPr>
              <a:defRPr/>
            </a:pPr>
            <a:endParaRPr lang="es-E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DA61ABA1-F788-4C48-B5DE-FBA791DFC4B0}" type="slidenum">
              <a:rPr lang="es-ES" altLang="en-US"/>
              <a:pPr/>
              <a:t>‹#›</a:t>
            </a:fld>
            <a:endParaRPr lang="es-E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alphaModFix amt="60000"/>
            <a:duotone>
              <a:schemeClr val="accent1">
                <a:shade val="45000"/>
                <a:satMod val="135000"/>
              </a:schemeClr>
              <a:prstClr val="white"/>
            </a:duotone>
            <a:lum/>
          </a:blip>
          <a:srcRect/>
          <a:stretch>
            <a:fillRect/>
          </a:stretch>
        </a:blipFill>
        <a:effectLst/>
      </p:bgPr>
    </p:bg>
    <p:spTree>
      <p:nvGrpSpPr>
        <p:cNvPr id="1" name=""/>
        <p:cNvGrpSpPr/>
        <p:nvPr/>
      </p:nvGrpSpPr>
      <p:grpSpPr>
        <a:xfrm>
          <a:off x="0" y="0"/>
          <a:ext cx="0" cy="0"/>
          <a:chOff x="0" y="0"/>
          <a:chExt cx="0" cy="0"/>
        </a:xfrm>
      </p:grpSpPr>
      <p:pic>
        <p:nvPicPr>
          <p:cNvPr id="5" name="Picture 2" descr="D:\Рабочий стол\герб.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75609" y="116632"/>
            <a:ext cx="696714" cy="884907"/>
          </a:xfrm>
          <a:prstGeom prst="rect">
            <a:avLst/>
          </a:prstGeom>
          <a:noFill/>
          <a:extLst>
            <a:ext uri="{909E8E84-426E-40DD-AFC4-6F175D3DCCD1}">
              <a14:hiddenFill xmlns="" xmlns:a14="http://schemas.microsoft.com/office/drawing/2010/main">
                <a:solidFill>
                  <a:srgbClr val="FFFFFF"/>
                </a:solidFill>
              </a14:hiddenFill>
            </a:ext>
          </a:extLst>
        </p:spPr>
      </p:pic>
      <p:sp>
        <p:nvSpPr>
          <p:cNvPr id="6" name="Подзаголовок 2"/>
          <p:cNvSpPr>
            <a:spLocks noGrp="1"/>
          </p:cNvSpPr>
          <p:nvPr>
            <p:ph type="subTitle" idx="1"/>
          </p:nvPr>
        </p:nvSpPr>
        <p:spPr>
          <a:xfrm>
            <a:off x="1547664" y="188640"/>
            <a:ext cx="6400800" cy="504056"/>
          </a:xfrm>
        </p:spPr>
        <p:txBody>
          <a:bodyPr>
            <a:normAutofit fontScale="62500" lnSpcReduction="20000"/>
          </a:bodyPr>
          <a:lstStyle/>
          <a:p>
            <a:r>
              <a:rPr lang="ru-RU" b="1" dirty="0" smtClean="0">
                <a:solidFill>
                  <a:schemeClr val="accent1">
                    <a:lumMod val="75000"/>
                  </a:schemeClr>
                </a:solidFill>
              </a:rPr>
              <a:t>Отдел образования администрации города Лесосибирска</a:t>
            </a:r>
            <a:endParaRPr lang="ru-RU" b="1" dirty="0">
              <a:solidFill>
                <a:schemeClr val="accent1">
                  <a:lumMod val="75000"/>
                </a:schemeClr>
              </a:solidFill>
            </a:endParaRPr>
          </a:p>
        </p:txBody>
      </p:sp>
      <p:sp>
        <p:nvSpPr>
          <p:cNvPr id="7" name="Заголовок 1"/>
          <p:cNvSpPr>
            <a:spLocks noGrp="1"/>
          </p:cNvSpPr>
          <p:nvPr>
            <p:ph type="ctrTitle"/>
          </p:nvPr>
        </p:nvSpPr>
        <p:spPr>
          <a:xfrm>
            <a:off x="32647" y="1844824"/>
            <a:ext cx="9036496" cy="2387600"/>
          </a:xfrm>
        </p:spPr>
        <p:txBody>
          <a:bodyPr>
            <a:noAutofit/>
          </a:bodyPr>
          <a:lstStyle/>
          <a:p>
            <a:r>
              <a:rPr lang="ru-RU" sz="3200" b="1" dirty="0" smtClean="0">
                <a:solidFill>
                  <a:schemeClr val="tx2">
                    <a:lumMod val="75000"/>
                  </a:schemeClr>
                </a:solidFill>
              </a:rPr>
              <a:t>Организация </a:t>
            </a:r>
            <a:br>
              <a:rPr lang="ru-RU" sz="3200" b="1" dirty="0" smtClean="0">
                <a:solidFill>
                  <a:schemeClr val="tx2">
                    <a:lumMod val="75000"/>
                  </a:schemeClr>
                </a:solidFill>
              </a:rPr>
            </a:br>
            <a:r>
              <a:rPr lang="ru-RU" sz="3200" b="1" dirty="0" smtClean="0">
                <a:solidFill>
                  <a:schemeClr val="tx2">
                    <a:lumMod val="75000"/>
                  </a:schemeClr>
                </a:solidFill>
              </a:rPr>
              <a:t>независимой оценки качества образовательной деятельности на муниципальном уровне</a:t>
            </a:r>
            <a:endParaRPr lang="ru-RU" sz="3200" b="1" dirty="0">
              <a:solidFill>
                <a:schemeClr val="tx2">
                  <a:lumMod val="75000"/>
                </a:schemeClr>
              </a:solidFill>
            </a:endParaRPr>
          </a:p>
        </p:txBody>
      </p:sp>
      <p:sp>
        <p:nvSpPr>
          <p:cNvPr id="8" name="Подзаголовок 2"/>
          <p:cNvSpPr txBox="1">
            <a:spLocks/>
          </p:cNvSpPr>
          <p:nvPr/>
        </p:nvSpPr>
        <p:spPr>
          <a:xfrm>
            <a:off x="5652120" y="6054788"/>
            <a:ext cx="3384376" cy="720080"/>
          </a:xfrm>
          <a:prstGeom prst="rect">
            <a:avLst/>
          </a:prstGeom>
        </p:spPr>
        <p:txBody>
          <a:bodyPr vert="horz" lIns="91440" tIns="45720" rIns="91440" bIns="45720" rtlCol="0">
            <a:normAutofit fontScale="4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ru-RU" dirty="0" err="1" smtClean="0">
                <a:solidFill>
                  <a:schemeClr val="accent1">
                    <a:lumMod val="75000"/>
                  </a:schemeClr>
                </a:solidFill>
              </a:rPr>
              <a:t>Сенюта</a:t>
            </a:r>
            <a:r>
              <a:rPr lang="ru-RU" dirty="0" smtClean="0">
                <a:solidFill>
                  <a:schemeClr val="accent1">
                    <a:lumMod val="75000"/>
                  </a:schemeClr>
                </a:solidFill>
              </a:rPr>
              <a:t> Людмила Алексеевна, </a:t>
            </a:r>
          </a:p>
          <a:p>
            <a:r>
              <a:rPr lang="ru-RU" dirty="0" smtClean="0">
                <a:solidFill>
                  <a:schemeClr val="accent1">
                    <a:lumMod val="75000"/>
                  </a:schemeClr>
                </a:solidFill>
              </a:rPr>
              <a:t>главный специалист отдела образования администрации г. Лесосибирска</a:t>
            </a:r>
            <a:endParaRPr lang="ru-RU" dirty="0">
              <a:solidFill>
                <a:schemeClr val="accent1">
                  <a:lumMod val="75000"/>
                </a:schemeClr>
              </a:solidFill>
            </a:endParaRPr>
          </a:p>
        </p:txBody>
      </p:sp>
      <p:sp>
        <p:nvSpPr>
          <p:cNvPr id="4" name="Прямоугольник 3"/>
          <p:cNvSpPr/>
          <p:nvPr/>
        </p:nvSpPr>
        <p:spPr>
          <a:xfrm>
            <a:off x="8388424" y="6669360"/>
            <a:ext cx="755576" cy="18864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0060" y="286604"/>
            <a:ext cx="8161020" cy="1368460"/>
          </a:xfrm>
        </p:spPr>
        <p:txBody>
          <a:bodyPr anchor="ctr" anchorCtr="0">
            <a:normAutofit fontScale="90000"/>
          </a:bodyPr>
          <a:lstStyle/>
          <a:p>
            <a:pPr algn="ctr"/>
            <a:r>
              <a:rPr lang="ru-RU" sz="3200" b="1" dirty="0" smtClean="0">
                <a:solidFill>
                  <a:srgbClr val="002060"/>
                </a:solidFill>
                <a:latin typeface="Arial Narrow" panose="020B0606020202030204" pitchFamily="34" charset="0"/>
              </a:rPr>
              <a:t>Статья 95 Федерального закона от 29.12.2012 № 273 «Об образовании в Российской Федерации» </a:t>
            </a:r>
            <a:endParaRPr lang="ru-RU" sz="3200" b="1" dirty="0">
              <a:solidFill>
                <a:srgbClr val="002060"/>
              </a:solidFill>
              <a:latin typeface="Arial Narrow" panose="020B0606020202030204" pitchFamily="34" charset="0"/>
            </a:endParaRPr>
          </a:p>
        </p:txBody>
      </p:sp>
      <p:graphicFrame>
        <p:nvGraphicFramePr>
          <p:cNvPr id="7" name="Объект 6"/>
          <p:cNvGraphicFramePr>
            <a:graphicFrameLocks noGrp="1"/>
          </p:cNvGraphicFramePr>
          <p:nvPr>
            <p:ph idx="1"/>
            <p:extLst>
              <p:ext uri="{D42A27DB-BD31-4B8C-83A1-F6EECF244321}">
                <p14:modId xmlns="" xmlns:p14="http://schemas.microsoft.com/office/powerpoint/2010/main" val="1451984575"/>
              </p:ext>
            </p:extLst>
          </p:nvPr>
        </p:nvGraphicFramePr>
        <p:xfrm>
          <a:off x="891540" y="1920240"/>
          <a:ext cx="7474982" cy="3849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Прямоугольник 2"/>
          <p:cNvSpPr/>
          <p:nvPr/>
        </p:nvSpPr>
        <p:spPr>
          <a:xfrm>
            <a:off x="1080015" y="5602733"/>
            <a:ext cx="7098030" cy="63093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b="1" dirty="0" smtClean="0">
                <a:solidFill>
                  <a:srgbClr val="002060"/>
                </a:solidFill>
                <a:latin typeface="Arial Narrow" panose="020B0606020202030204" pitchFamily="34" charset="0"/>
              </a:rPr>
              <a:t>изменения</a:t>
            </a:r>
            <a:r>
              <a:rPr lang="ru-RU" b="1" dirty="0">
                <a:solidFill>
                  <a:srgbClr val="002060"/>
                </a:solidFill>
                <a:latin typeface="Arial Narrow" panose="020B0606020202030204" pitchFamily="34" charset="0"/>
              </a:rPr>
              <a:t>, вносимые Федеральным законом от 05.12.2017 № 392-ФЗ</a:t>
            </a:r>
            <a:endParaRPr lang="ru-RU" dirty="0">
              <a:solidFill>
                <a:srgbClr val="FFFFFF"/>
              </a:solidFill>
            </a:endParaRPr>
          </a:p>
        </p:txBody>
      </p:sp>
    </p:spTree>
    <p:extLst>
      <p:ext uri="{BB962C8B-B14F-4D97-AF65-F5344CB8AC3E}">
        <p14:creationId xmlns="" xmlns:p14="http://schemas.microsoft.com/office/powerpoint/2010/main" val="21286782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2960" y="286604"/>
            <a:ext cx="7543800" cy="1112429"/>
          </a:xfrm>
        </p:spPr>
        <p:txBody>
          <a:bodyPr/>
          <a:lstStyle/>
          <a:p>
            <a:pPr algn="ctr"/>
            <a:r>
              <a:rPr lang="ru-RU" b="1" dirty="0" smtClean="0">
                <a:solidFill>
                  <a:schemeClr val="tx2">
                    <a:lumMod val="75000"/>
                  </a:schemeClr>
                </a:solidFill>
                <a:latin typeface="Arial Narrow" panose="020B0606020202030204" pitchFamily="34" charset="0"/>
              </a:rPr>
              <a:t>Нормативные документы</a:t>
            </a:r>
            <a:endParaRPr lang="ru-RU" dirty="0">
              <a:solidFill>
                <a:schemeClr val="tx2">
                  <a:lumMod val="75000"/>
                </a:schemeClr>
              </a:solidFill>
            </a:endParaRPr>
          </a:p>
        </p:txBody>
      </p:sp>
      <p:sp>
        <p:nvSpPr>
          <p:cNvPr id="3" name="Объект 2"/>
          <p:cNvSpPr>
            <a:spLocks noGrp="1"/>
          </p:cNvSpPr>
          <p:nvPr>
            <p:ph idx="1"/>
          </p:nvPr>
        </p:nvSpPr>
        <p:spPr>
          <a:xfrm>
            <a:off x="912114" y="1517904"/>
            <a:ext cx="7454646" cy="4224528"/>
          </a:xfrm>
        </p:spPr>
        <p:txBody>
          <a:bodyPr>
            <a:noAutofit/>
          </a:bodyPr>
          <a:lstStyle/>
          <a:p>
            <a:pPr marL="268288" indent="-268288" algn="just">
              <a:lnSpc>
                <a:spcPct val="100000"/>
              </a:lnSpc>
              <a:buFont typeface="Wingdings" pitchFamily="2" charset="2"/>
              <a:buChar char="w"/>
              <a:tabLst>
                <a:tab pos="386958" algn="l"/>
                <a:tab pos="1428487" algn="l"/>
                <a:tab pos="2470017" algn="l"/>
                <a:tab pos="3511547" algn="l"/>
                <a:tab pos="4553076" algn="l"/>
                <a:tab pos="5594606" algn="l"/>
                <a:tab pos="6636136" algn="l"/>
                <a:tab pos="7677665" algn="l"/>
                <a:tab pos="8719195" algn="l"/>
                <a:tab pos="9760724" algn="l"/>
                <a:tab pos="10802254" algn="l"/>
                <a:tab pos="11843785" algn="l"/>
              </a:tabLst>
              <a:defRPr/>
            </a:pPr>
            <a:endParaRPr lang="en-US" sz="2400" dirty="0" smtClean="0">
              <a:latin typeface="Arial Narrow" panose="020B0606020202030204" pitchFamily="34" charset="0"/>
            </a:endParaRPr>
          </a:p>
          <a:p>
            <a:pPr marL="268288" indent="-268288" algn="just">
              <a:lnSpc>
                <a:spcPct val="100000"/>
              </a:lnSpc>
              <a:buFont typeface="Wingdings" pitchFamily="2" charset="2"/>
              <a:buChar char="w"/>
              <a:tabLst>
                <a:tab pos="386958" algn="l"/>
                <a:tab pos="1428487" algn="l"/>
                <a:tab pos="2470017" algn="l"/>
                <a:tab pos="3511547" algn="l"/>
                <a:tab pos="4553076" algn="l"/>
                <a:tab pos="5594606" algn="l"/>
                <a:tab pos="6636136" algn="l"/>
                <a:tab pos="7677665" algn="l"/>
                <a:tab pos="8719195" algn="l"/>
                <a:tab pos="9760724" algn="l"/>
                <a:tab pos="10802254" algn="l"/>
                <a:tab pos="11843785" algn="l"/>
              </a:tabLst>
              <a:defRPr/>
            </a:pPr>
            <a:r>
              <a:rPr lang="ru-RU" sz="1400" dirty="0" smtClean="0">
                <a:latin typeface="Arial Narrow" panose="020B0606020202030204" pitchFamily="34" charset="0"/>
              </a:rPr>
              <a:t>Федеральный </a:t>
            </a:r>
            <a:r>
              <a:rPr lang="ru-RU" sz="1400" dirty="0">
                <a:latin typeface="Arial Narrow" panose="020B0606020202030204" pitchFamily="34" charset="0"/>
              </a:rPr>
              <a:t>закон от 29 декабря 2012 г. № 273-ФЗ «Об образовании в Российской Федерации</a:t>
            </a:r>
            <a:r>
              <a:rPr lang="ru-RU" sz="1400" dirty="0" smtClean="0">
                <a:latin typeface="Arial Narrow" panose="020B0606020202030204" pitchFamily="34" charset="0"/>
              </a:rPr>
              <a:t>», статья 95.2</a:t>
            </a:r>
          </a:p>
          <a:p>
            <a:pPr marL="268288" indent="-268288" algn="just">
              <a:lnSpc>
                <a:spcPct val="100000"/>
              </a:lnSpc>
              <a:buFont typeface="Wingdings" pitchFamily="2" charset="2"/>
              <a:buChar char="w"/>
              <a:tabLst>
                <a:tab pos="386958" algn="l"/>
                <a:tab pos="1428487" algn="l"/>
                <a:tab pos="2470017" algn="l"/>
                <a:tab pos="3511547" algn="l"/>
                <a:tab pos="4553076" algn="l"/>
                <a:tab pos="5594606" algn="l"/>
                <a:tab pos="6636136" algn="l"/>
                <a:tab pos="7677665" algn="l"/>
                <a:tab pos="8719195" algn="l"/>
                <a:tab pos="9760724" algn="l"/>
                <a:tab pos="10802254" algn="l"/>
                <a:tab pos="11843785" algn="l"/>
              </a:tabLst>
              <a:defRPr/>
            </a:pPr>
            <a:r>
              <a:rPr lang="ru-RU" sz="1400" dirty="0">
                <a:latin typeface="Arial Narrow" panose="020B0606020202030204" pitchFamily="34" charset="0"/>
              </a:rPr>
              <a:t> Федеральный закон от </a:t>
            </a:r>
            <a:r>
              <a:rPr lang="ru-RU" sz="1400" dirty="0" smtClean="0">
                <a:latin typeface="Arial Narrow" panose="020B0606020202030204" pitchFamily="34" charset="0"/>
              </a:rPr>
              <a:t>05 </a:t>
            </a:r>
            <a:r>
              <a:rPr lang="ru-RU" sz="1400" dirty="0">
                <a:latin typeface="Arial Narrow" panose="020B0606020202030204" pitchFamily="34" charset="0"/>
              </a:rPr>
              <a:t>декабря </a:t>
            </a:r>
            <a:r>
              <a:rPr lang="ru-RU" sz="1400" dirty="0" smtClean="0">
                <a:latin typeface="Arial Narrow" panose="020B0606020202030204" pitchFamily="34" charset="0"/>
              </a:rPr>
              <a:t>2017 </a:t>
            </a:r>
            <a:r>
              <a:rPr lang="ru-RU" sz="1400" dirty="0">
                <a:latin typeface="Arial Narrow" panose="020B0606020202030204" pitchFamily="34" charset="0"/>
              </a:rPr>
              <a:t>г. № </a:t>
            </a:r>
            <a:r>
              <a:rPr lang="ru-RU" sz="1400" dirty="0" smtClean="0">
                <a:latin typeface="Arial Narrow" panose="020B0606020202030204" pitchFamily="34" charset="0"/>
              </a:rPr>
              <a:t>392-ФЗ «О внесении изменений в отдельные законодательные акты Российской Федерации по вопросам совершенствования проведения независимой оценки качества оказания услуг организациями в сфере культуры, охраны здоровья, образования, социального обслуживания и федеральными учреждениями медико-социальной экспертизы»</a:t>
            </a:r>
          </a:p>
          <a:p>
            <a:pPr marL="268288" indent="-268288" algn="just">
              <a:lnSpc>
                <a:spcPct val="100000"/>
              </a:lnSpc>
              <a:buFont typeface="Wingdings" pitchFamily="2" charset="2"/>
              <a:buChar char="w"/>
              <a:tabLst>
                <a:tab pos="386958" algn="l"/>
                <a:tab pos="1428487" algn="l"/>
                <a:tab pos="2470017" algn="l"/>
                <a:tab pos="3511547" algn="l"/>
                <a:tab pos="4553076" algn="l"/>
                <a:tab pos="5594606" algn="l"/>
                <a:tab pos="6636136" algn="l"/>
                <a:tab pos="7677665" algn="l"/>
                <a:tab pos="8719195" algn="l"/>
                <a:tab pos="9760724" algn="l"/>
                <a:tab pos="10802254" algn="l"/>
                <a:tab pos="11843785" algn="l"/>
              </a:tabLst>
              <a:defRPr/>
            </a:pPr>
            <a:r>
              <a:rPr lang="ru-RU" sz="1400" dirty="0" smtClean="0">
                <a:latin typeface="Arial Narrow" panose="020B0606020202030204" pitchFamily="34" charset="0"/>
              </a:rPr>
              <a:t>Указ Президента от 14 ноября 2017 г</a:t>
            </a:r>
            <a:r>
              <a:rPr lang="en-US" sz="1400" dirty="0" smtClean="0">
                <a:latin typeface="Arial Narrow" panose="020B0606020202030204" pitchFamily="34" charset="0"/>
              </a:rPr>
              <a:t>.</a:t>
            </a:r>
            <a:r>
              <a:rPr lang="ru-RU" sz="1400" dirty="0" smtClean="0">
                <a:latin typeface="Arial Narrow" panose="020B0606020202030204" pitchFamily="34" charset="0"/>
              </a:rPr>
              <a:t> № 548 «Об оценке эффективности деятельности органов исполнительской власти субъектов Российской Федерации»</a:t>
            </a:r>
          </a:p>
          <a:p>
            <a:pPr marL="268288" indent="-268288" algn="just">
              <a:lnSpc>
                <a:spcPct val="100000"/>
              </a:lnSpc>
              <a:buFont typeface="Wingdings" pitchFamily="2" charset="2"/>
              <a:buChar char="w"/>
              <a:tabLst>
                <a:tab pos="386958" algn="l"/>
                <a:tab pos="1428487" algn="l"/>
                <a:tab pos="2470017" algn="l"/>
                <a:tab pos="3511547" algn="l"/>
                <a:tab pos="4553076" algn="l"/>
                <a:tab pos="5594606" algn="l"/>
                <a:tab pos="6636136" algn="l"/>
                <a:tab pos="7677665" algn="l"/>
                <a:tab pos="8719195" algn="l"/>
                <a:tab pos="9760724" algn="l"/>
                <a:tab pos="10802254" algn="l"/>
                <a:tab pos="11843785" algn="l"/>
              </a:tabLst>
              <a:defRPr/>
            </a:pPr>
            <a:r>
              <a:rPr lang="ru-RU" sz="1400" dirty="0" smtClean="0">
                <a:latin typeface="Arial Narrow" panose="020B0606020202030204" pitchFamily="34" charset="0"/>
              </a:rPr>
              <a:t> Указ Президента РФ от 09.05.2018 № 212 «О внесении изменений в перечень показателей для оценки эффективности деятельности органов местного самоуправления городских округов и муниципальных районов»</a:t>
            </a:r>
          </a:p>
          <a:p>
            <a:pPr marL="268288" indent="-268288" algn="just">
              <a:lnSpc>
                <a:spcPct val="100000"/>
              </a:lnSpc>
              <a:buFont typeface="Wingdings" pitchFamily="2" charset="2"/>
              <a:buChar char="w"/>
              <a:tabLst>
                <a:tab pos="386958" algn="l"/>
                <a:tab pos="1428487" algn="l"/>
                <a:tab pos="2470017" algn="l"/>
                <a:tab pos="3511547" algn="l"/>
                <a:tab pos="4553076" algn="l"/>
                <a:tab pos="5594606" algn="l"/>
                <a:tab pos="6636136" algn="l"/>
                <a:tab pos="7677665" algn="l"/>
                <a:tab pos="8719195" algn="l"/>
                <a:tab pos="9760724" algn="l"/>
                <a:tab pos="10802254" algn="l"/>
                <a:tab pos="11843785" algn="l"/>
              </a:tabLst>
              <a:defRPr/>
            </a:pPr>
            <a:r>
              <a:rPr lang="ru-RU" sz="1400" dirty="0" smtClean="0">
                <a:latin typeface="Arial Narrow" panose="020B0606020202030204" pitchFamily="34" charset="0"/>
              </a:rPr>
              <a:t> Федеральный закон от 21 декабря 2021 г. № 414-ФЗ «Об общих принципах организации публичной власти в субъектах Российской Федерации» (с изменениями и дополнениями), статья 35</a:t>
            </a:r>
          </a:p>
          <a:p>
            <a:pPr marL="268288" indent="-268288" algn="just">
              <a:lnSpc>
                <a:spcPct val="100000"/>
              </a:lnSpc>
              <a:buFont typeface="Wingdings" pitchFamily="2" charset="2"/>
              <a:buChar char="w"/>
              <a:tabLst>
                <a:tab pos="386958" algn="l"/>
                <a:tab pos="1428487" algn="l"/>
                <a:tab pos="2470017" algn="l"/>
                <a:tab pos="3511547" algn="l"/>
                <a:tab pos="4553076" algn="l"/>
                <a:tab pos="5594606" algn="l"/>
                <a:tab pos="6636136" algn="l"/>
                <a:tab pos="7677665" algn="l"/>
                <a:tab pos="8719195" algn="l"/>
                <a:tab pos="9760724" algn="l"/>
                <a:tab pos="10802254" algn="l"/>
                <a:tab pos="11843785" algn="l"/>
              </a:tabLst>
              <a:defRPr/>
            </a:pPr>
            <a:endParaRPr lang="ru-RU" sz="1400" dirty="0">
              <a:latin typeface="Arial Narrow" panose="020B0606020202030204" pitchFamily="34" charset="0"/>
            </a:endParaRPr>
          </a:p>
        </p:txBody>
      </p:sp>
    </p:spTree>
    <p:extLst>
      <p:ext uri="{BB962C8B-B14F-4D97-AF65-F5344CB8AC3E}">
        <p14:creationId xmlns:p14="http://schemas.microsoft.com/office/powerpoint/2010/main" xmlns="" val="38192112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2960" y="286604"/>
            <a:ext cx="7543800" cy="947837"/>
          </a:xfrm>
        </p:spPr>
        <p:txBody>
          <a:bodyPr/>
          <a:lstStyle/>
          <a:p>
            <a:pPr algn="ctr"/>
            <a:endParaRPr lang="ru-RU" dirty="0">
              <a:solidFill>
                <a:srgbClr val="025198"/>
              </a:solidFill>
            </a:endParaRPr>
          </a:p>
        </p:txBody>
      </p:sp>
      <p:sp>
        <p:nvSpPr>
          <p:cNvPr id="3" name="Объект 2"/>
          <p:cNvSpPr>
            <a:spLocks noGrp="1"/>
          </p:cNvSpPr>
          <p:nvPr>
            <p:ph idx="1"/>
          </p:nvPr>
        </p:nvSpPr>
        <p:spPr>
          <a:xfrm>
            <a:off x="467544" y="1412776"/>
            <a:ext cx="8280920" cy="5445224"/>
          </a:xfrm>
        </p:spPr>
        <p:txBody>
          <a:bodyPr>
            <a:noAutofit/>
          </a:bodyPr>
          <a:lstStyle/>
          <a:p>
            <a:pPr marL="268288" indent="-268288" algn="just">
              <a:lnSpc>
                <a:spcPct val="100000"/>
              </a:lnSpc>
              <a:buFont typeface="Wingdings" pitchFamily="2" charset="2"/>
              <a:buChar char="w"/>
              <a:tabLst>
                <a:tab pos="386958" algn="l"/>
                <a:tab pos="1428487" algn="l"/>
                <a:tab pos="2470017" algn="l"/>
                <a:tab pos="3511547" algn="l"/>
                <a:tab pos="4553076" algn="l"/>
                <a:tab pos="5594606" algn="l"/>
                <a:tab pos="6636136" algn="l"/>
                <a:tab pos="7677665" algn="l"/>
                <a:tab pos="8719195" algn="l"/>
                <a:tab pos="9760724" algn="l"/>
                <a:tab pos="10802254" algn="l"/>
                <a:tab pos="11843785" algn="l"/>
              </a:tabLst>
              <a:defRPr/>
            </a:pPr>
            <a:r>
              <a:rPr lang="ru-RU" sz="1400" dirty="0" smtClean="0">
                <a:latin typeface="Arial Narrow" panose="020B0606020202030204" pitchFamily="34" charset="0"/>
              </a:rPr>
              <a:t>Постановление Правительства РФ от 17 апреля 2018 г. № 457 «Об утверждении формы обязательного публичного отчета высшего должностного лица субъекта Российской Федерации (руководителя высшего исполнительного органа государственной власти субъекта Российской Федерации) о результатах независимой оценки качества условий оказания услуг организациями в сфере культуры, охраны здоровья, образования, социального обслуживания, представляемого в законодательный (представительный) орган государственной власти субъекта Российской Федерации, и формы плана по устранению недостатков, выявленных в ходе независимой оценки качества условий оказания услуг организациями в сфере культуры, охраны здоровья, образования, социального обслуживания и федеральными учреждениями медико-социальной экспертизы» </a:t>
            </a:r>
          </a:p>
          <a:p>
            <a:pPr marL="268288" indent="-268288" algn="just">
              <a:lnSpc>
                <a:spcPct val="100000"/>
              </a:lnSpc>
              <a:buFont typeface="Wingdings" pitchFamily="2" charset="2"/>
              <a:buChar char="w"/>
              <a:tabLst>
                <a:tab pos="386958" algn="l"/>
                <a:tab pos="1428487" algn="l"/>
                <a:tab pos="2470017" algn="l"/>
                <a:tab pos="3511547" algn="l"/>
                <a:tab pos="4553076" algn="l"/>
                <a:tab pos="5594606" algn="l"/>
                <a:tab pos="6636136" algn="l"/>
                <a:tab pos="7677665" algn="l"/>
                <a:tab pos="8719195" algn="l"/>
                <a:tab pos="9760724" algn="l"/>
                <a:tab pos="10802254" algn="l"/>
                <a:tab pos="11843785" algn="l"/>
              </a:tabLst>
              <a:defRPr/>
            </a:pPr>
            <a:r>
              <a:rPr lang="ru-RU" sz="1400" dirty="0" smtClean="0">
                <a:latin typeface="Arial Narrow" panose="020B0606020202030204" pitchFamily="34" charset="0"/>
              </a:rPr>
              <a:t>Постановление Правительства РФ от 26 июля 2018 г. № 873 «О внесении изменений в типовую форму трудового договора с руководителем государственного (муниципального) учреждения»</a:t>
            </a:r>
          </a:p>
          <a:p>
            <a:pPr marL="268288" indent="-268288" algn="just">
              <a:lnSpc>
                <a:spcPct val="100000"/>
              </a:lnSpc>
              <a:buFont typeface="Wingdings" pitchFamily="2" charset="2"/>
              <a:buChar char="w"/>
              <a:tabLst>
                <a:tab pos="386958" algn="l"/>
                <a:tab pos="1428487" algn="l"/>
                <a:tab pos="2470017" algn="l"/>
                <a:tab pos="3511547" algn="l"/>
                <a:tab pos="4553076" algn="l"/>
                <a:tab pos="5594606" algn="l"/>
                <a:tab pos="6636136" algn="l"/>
                <a:tab pos="7677665" algn="l"/>
                <a:tab pos="8719195" algn="l"/>
                <a:tab pos="9760724" algn="l"/>
                <a:tab pos="10802254" algn="l"/>
                <a:tab pos="11843785" algn="l"/>
              </a:tabLst>
              <a:defRPr/>
            </a:pPr>
            <a:r>
              <a:rPr lang="ru-RU" sz="1400" dirty="0" smtClean="0">
                <a:latin typeface="Arial Narrow" panose="020B0606020202030204" pitchFamily="34" charset="0"/>
              </a:rPr>
              <a:t>Постановление Правительства Российской Федерации от 20 октября 2021 г. № 1802 «Об утверждении Правил размещения на официальном сайте образовательной организации в информационно-телекоммуникационной сети «Интернет» и обновления информации об образовательной организации, а также о признании утратившими силу некоторых актов и отдельных положений некоторых актов Правительства Российской Федерации»</a:t>
            </a:r>
          </a:p>
          <a:p>
            <a:pPr marL="268288" indent="-268288" algn="just">
              <a:lnSpc>
                <a:spcPct val="100000"/>
              </a:lnSpc>
              <a:buFont typeface="Wingdings" pitchFamily="2" charset="2"/>
              <a:buChar char="w"/>
              <a:tabLst>
                <a:tab pos="386958" algn="l"/>
                <a:tab pos="1428487" algn="l"/>
                <a:tab pos="2470017" algn="l"/>
                <a:tab pos="3511547" algn="l"/>
                <a:tab pos="4553076" algn="l"/>
                <a:tab pos="5594606" algn="l"/>
                <a:tab pos="6636136" algn="l"/>
                <a:tab pos="7677665" algn="l"/>
                <a:tab pos="8719195" algn="l"/>
                <a:tab pos="9760724" algn="l"/>
                <a:tab pos="10802254" algn="l"/>
                <a:tab pos="11843785" algn="l"/>
              </a:tabLst>
              <a:defRPr/>
            </a:pPr>
            <a:r>
              <a:rPr lang="ru-RU" sz="1400" dirty="0" smtClean="0">
                <a:latin typeface="Arial Narrow" panose="020B0606020202030204" pitchFamily="34" charset="0"/>
              </a:rPr>
              <a:t>Приказ Федеральной службы по надзору в сфере образования и науки от 14 августа 2020 г. № 831 «Об утверждении требований к структуре официального сайта образовательной организации в информационно-телекоммуникационной сети «Интернет» и формату представления информации»</a:t>
            </a:r>
          </a:p>
          <a:p>
            <a:pPr marL="268288" indent="-268288" algn="just">
              <a:buFont typeface="Wingdings" pitchFamily="2" charset="2"/>
              <a:buChar char="w"/>
              <a:tabLst>
                <a:tab pos="386958" algn="l"/>
                <a:tab pos="1428487" algn="l"/>
                <a:tab pos="2470017" algn="l"/>
                <a:tab pos="3511547" algn="l"/>
                <a:tab pos="4553076" algn="l"/>
                <a:tab pos="5594606" algn="l"/>
                <a:tab pos="6636136" algn="l"/>
                <a:tab pos="7677665" algn="l"/>
                <a:tab pos="8719195" algn="l"/>
                <a:tab pos="9760724" algn="l"/>
                <a:tab pos="10802254" algn="l"/>
                <a:tab pos="11843785" algn="l"/>
              </a:tabLst>
              <a:defRPr/>
            </a:pPr>
            <a:r>
              <a:rPr lang="ru-RU" sz="1400" dirty="0" smtClean="0">
                <a:latin typeface="Arial Narrow" panose="020B0606020202030204" pitchFamily="34" charset="0"/>
              </a:rPr>
              <a:t>Методические рекомендации к Единому порядку расчета показателей независимой оценки качества условий осуществления образовательной деятельности организациями, осуществляющими образовательную деятельность по основным общеобразовательным программам, образовательным программам среднего профессионального образования, основным программам профессионального обучения, дополнительным общеобразовательным программам (с учетом отраслевых особенностей)»</a:t>
            </a:r>
          </a:p>
          <a:p>
            <a:pPr marL="268288" indent="-268288" algn="just">
              <a:lnSpc>
                <a:spcPct val="100000"/>
              </a:lnSpc>
              <a:buFont typeface="Wingdings" pitchFamily="2" charset="2"/>
              <a:buChar char="w"/>
              <a:tabLst>
                <a:tab pos="386958" algn="l"/>
                <a:tab pos="1428487" algn="l"/>
                <a:tab pos="2470017" algn="l"/>
                <a:tab pos="3511547" algn="l"/>
                <a:tab pos="4553076" algn="l"/>
                <a:tab pos="5594606" algn="l"/>
                <a:tab pos="6636136" algn="l"/>
                <a:tab pos="7677665" algn="l"/>
                <a:tab pos="8719195" algn="l"/>
                <a:tab pos="9760724" algn="l"/>
                <a:tab pos="10802254" algn="l"/>
                <a:tab pos="11843785" algn="l"/>
              </a:tabLst>
              <a:defRPr/>
            </a:pPr>
            <a:endParaRPr lang="ru-RU" sz="1400" dirty="0" smtClean="0">
              <a:latin typeface="Arial Narrow" panose="020B0606020202030204" pitchFamily="34" charset="0"/>
            </a:endParaRPr>
          </a:p>
        </p:txBody>
      </p:sp>
    </p:spTree>
    <p:extLst>
      <p:ext uri="{BB962C8B-B14F-4D97-AF65-F5344CB8AC3E}">
        <p14:creationId xmlns:p14="http://schemas.microsoft.com/office/powerpoint/2010/main" xmlns="" val="16193624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Цели:</a:t>
            </a:r>
            <a:endParaRPr lang="ru-RU" dirty="0"/>
          </a:p>
        </p:txBody>
      </p:sp>
      <p:sp>
        <p:nvSpPr>
          <p:cNvPr id="3" name="Содержимое 2"/>
          <p:cNvSpPr>
            <a:spLocks noGrp="1"/>
          </p:cNvSpPr>
          <p:nvPr>
            <p:ph idx="1"/>
          </p:nvPr>
        </p:nvSpPr>
        <p:spPr/>
        <p:txBody>
          <a:bodyPr/>
          <a:lstStyle/>
          <a:p>
            <a:r>
              <a:rPr lang="ru-RU" sz="2400" dirty="0" smtClean="0">
                <a:latin typeface="Times New Roman" pitchFamily="18" charset="0"/>
                <a:cs typeface="Times New Roman" pitchFamily="18" charset="0"/>
              </a:rPr>
              <a:t>определение соответствия предоставляемого образования потребностям получателей образования;</a:t>
            </a:r>
          </a:p>
          <a:p>
            <a:r>
              <a:rPr lang="ru-RU" sz="2400" dirty="0" smtClean="0">
                <a:latin typeface="Times New Roman" pitchFamily="18" charset="0"/>
                <a:cs typeface="Times New Roman" pitchFamily="18" charset="0"/>
              </a:rPr>
              <a:t>ориентирование получателей образования при выборе образовательной организации;</a:t>
            </a:r>
          </a:p>
          <a:p>
            <a:r>
              <a:rPr lang="ru-RU" sz="2400" dirty="0" smtClean="0">
                <a:latin typeface="Times New Roman" pitchFamily="18" charset="0"/>
                <a:cs typeface="Times New Roman" pitchFamily="18" charset="0"/>
              </a:rPr>
              <a:t>обеспечение открытости и доступности информации о деятельности образовательной организации;</a:t>
            </a:r>
          </a:p>
          <a:p>
            <a:r>
              <a:rPr lang="ru-RU" sz="2400" dirty="0" smtClean="0">
                <a:latin typeface="Times New Roman" pitchFamily="18" charset="0"/>
                <a:cs typeface="Times New Roman" pitchFamily="18" charset="0"/>
              </a:rPr>
              <a:t>обеспечение достоверной информации о деятельности образовательной организации</a:t>
            </a:r>
            <a:endParaRPr lang="ru-RU"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chemeClr val="accent1">
                    <a:lumMod val="75000"/>
                  </a:schemeClr>
                </a:solidFill>
              </a:rPr>
              <a:t>Критерии</a:t>
            </a:r>
            <a:endParaRPr lang="ru-RU" dirty="0">
              <a:solidFill>
                <a:schemeClr val="accent1">
                  <a:lumMod val="75000"/>
                </a:schemeClr>
              </a:solidFill>
            </a:endParaRPr>
          </a:p>
        </p:txBody>
      </p:sp>
      <p:sp>
        <p:nvSpPr>
          <p:cNvPr id="3" name="Содержимое 2"/>
          <p:cNvSpPr>
            <a:spLocks noGrp="1"/>
          </p:cNvSpPr>
          <p:nvPr>
            <p:ph idx="1"/>
          </p:nvPr>
        </p:nvSpPr>
        <p:spPr/>
        <p:txBody>
          <a:bodyPr/>
          <a:lstStyle/>
          <a:p>
            <a:pPr marL="514350" indent="-514350">
              <a:buFont typeface="+mj-lt"/>
              <a:buAutoNum type="arabicPeriod"/>
            </a:pPr>
            <a:r>
              <a:rPr lang="ru-RU" sz="2800" dirty="0" smtClean="0">
                <a:latin typeface="Times New Roman" pitchFamily="18" charset="0"/>
                <a:cs typeface="Times New Roman" pitchFamily="18" charset="0"/>
              </a:rPr>
              <a:t>Открытость и доступность информации об организации, осуществляющей образовательную деятельность.</a:t>
            </a:r>
          </a:p>
          <a:p>
            <a:pPr marL="514350" indent="-514350">
              <a:buFont typeface="+mj-lt"/>
              <a:buAutoNum type="arabicPeriod"/>
            </a:pPr>
            <a:r>
              <a:rPr lang="ru-RU" sz="2800" dirty="0" smtClean="0">
                <a:latin typeface="Times New Roman" pitchFamily="18" charset="0"/>
                <a:cs typeface="Times New Roman" pitchFamily="18" charset="0"/>
              </a:rPr>
              <a:t>Комфортность условий, в которых осуществляется образовательная деятельность.</a:t>
            </a:r>
          </a:p>
          <a:p>
            <a:pPr marL="514350" indent="-514350">
              <a:buFont typeface="+mj-lt"/>
              <a:buAutoNum type="arabicPeriod"/>
            </a:pPr>
            <a:r>
              <a:rPr lang="ru-RU" sz="2800" dirty="0" smtClean="0">
                <a:latin typeface="Times New Roman" pitchFamily="18" charset="0"/>
                <a:cs typeface="Times New Roman" pitchFamily="18" charset="0"/>
              </a:rPr>
              <a:t>Доброжелательность ,вежливость, компетентность работников организации.</a:t>
            </a:r>
          </a:p>
          <a:p>
            <a:pPr marL="514350" indent="-514350">
              <a:buFont typeface="+mj-lt"/>
              <a:buAutoNum type="arabicPeriod"/>
            </a:pPr>
            <a:r>
              <a:rPr lang="ru-RU" sz="2800" dirty="0" smtClean="0">
                <a:latin typeface="Times New Roman" pitchFamily="18" charset="0"/>
                <a:cs typeface="Times New Roman" pitchFamily="18" charset="0"/>
              </a:rPr>
              <a:t>Удовлетворенность качеством оказания услуг.</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2960" y="286604"/>
            <a:ext cx="7543800" cy="1057565"/>
          </a:xfrm>
        </p:spPr>
        <p:txBody>
          <a:bodyPr/>
          <a:lstStyle/>
          <a:p>
            <a:pPr algn="ctr"/>
            <a:r>
              <a:rPr lang="ru-RU" b="1" i="1" dirty="0" smtClean="0"/>
              <a:t>Основные этапы </a:t>
            </a:r>
            <a:endParaRPr lang="ru-RU" b="1" i="1" dirty="0"/>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3093876399"/>
              </p:ext>
            </p:extLst>
          </p:nvPr>
        </p:nvGraphicFramePr>
        <p:xfrm>
          <a:off x="822722" y="1664209"/>
          <a:ext cx="7543800" cy="44988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5495392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Операторы</a:t>
            </a:r>
            <a:endParaRPr lang="ru-RU" dirty="0"/>
          </a:p>
        </p:txBody>
      </p:sp>
      <p:sp>
        <p:nvSpPr>
          <p:cNvPr id="3" name="Содержимое 2"/>
          <p:cNvSpPr>
            <a:spLocks noGrp="1"/>
          </p:cNvSpPr>
          <p:nvPr>
            <p:ph idx="1"/>
          </p:nvPr>
        </p:nvSpPr>
        <p:spPr/>
        <p:txBody>
          <a:bodyPr/>
          <a:lstStyle/>
          <a:p>
            <a:r>
              <a:rPr lang="ru-RU" sz="2800" dirty="0" smtClean="0">
                <a:latin typeface="Times New Roman" pitchFamily="18" charset="0"/>
                <a:cs typeface="Times New Roman" pitchFamily="18" charset="0"/>
              </a:rPr>
              <a:t>Общество с ограниченной ответственностью «Демиург», г Абакан</a:t>
            </a:r>
          </a:p>
          <a:p>
            <a:r>
              <a:rPr lang="ru-RU" sz="2800" dirty="0" smtClean="0">
                <a:latin typeface="Times New Roman" pitchFamily="18" charset="0"/>
                <a:cs typeface="Times New Roman" pitchFamily="18" charset="0"/>
              </a:rPr>
              <a:t>Автономная некоммерческая профессиональная образовательная организация «Многопрофильная академия непрерывного образования», г. Омск.</a:t>
            </a:r>
            <a:endParaRPr lang="ru-RU" sz="28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996952"/>
            <a:ext cx="8229600" cy="1143000"/>
          </a:xfrm>
        </p:spPr>
        <p:txBody>
          <a:bodyPr/>
          <a:lstStyle/>
          <a:p>
            <a:r>
              <a:rPr lang="ru-RU" b="1" dirty="0" smtClean="0">
                <a:solidFill>
                  <a:schemeClr val="accent1">
                    <a:lumMod val="75000"/>
                  </a:schemeClr>
                </a:solidFill>
              </a:rPr>
              <a:t>Спасибо за внимание!</a:t>
            </a:r>
            <a:endParaRPr lang="ru-RU" b="1" dirty="0">
              <a:solidFill>
                <a:schemeClr val="accent1">
                  <a:lumMod val="75000"/>
                </a:schemeClr>
              </a:solidFill>
            </a:endParaRPr>
          </a:p>
        </p:txBody>
      </p:sp>
      <p:sp>
        <p:nvSpPr>
          <p:cNvPr id="4" name="Прямоугольник 3"/>
          <p:cNvSpPr/>
          <p:nvPr/>
        </p:nvSpPr>
        <p:spPr>
          <a:xfrm>
            <a:off x="8388424" y="6669360"/>
            <a:ext cx="755576" cy="1886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1903385018"/>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11048</TotalTime>
  <Words>603</Words>
  <Application>Microsoft Office PowerPoint</Application>
  <PresentationFormat>Экран (4:3)</PresentationFormat>
  <Paragraphs>42</Paragraphs>
  <Slides>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Diseño predeterminado</vt:lpstr>
      <vt:lpstr>Организация  независимой оценки качества образовательной деятельности на муниципальном уровне</vt:lpstr>
      <vt:lpstr>Статья 95 Федерального закона от 29.12.2012 № 273 «Об образовании в Российской Федерации» </vt:lpstr>
      <vt:lpstr>Нормативные документы</vt:lpstr>
      <vt:lpstr>Слайд 4</vt:lpstr>
      <vt:lpstr>Цели:</vt:lpstr>
      <vt:lpstr>Критерии</vt:lpstr>
      <vt:lpstr>Основные этапы </vt:lpstr>
      <vt:lpstr>Операторы</vt:lpstr>
      <vt:lpstr>Спасибо за внимание!</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Сенюта Людмила Алексеевна</cp:lastModifiedBy>
  <cp:revision>788</cp:revision>
  <dcterms:created xsi:type="dcterms:W3CDTF">2010-05-23T14:28:12Z</dcterms:created>
  <dcterms:modified xsi:type="dcterms:W3CDTF">2023-03-23T10:36:35Z</dcterms:modified>
</cp:coreProperties>
</file>