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69" r:id="rId6"/>
    <p:sldId id="267" r:id="rId7"/>
    <p:sldId id="270" r:id="rId8"/>
    <p:sldId id="271" r:id="rId9"/>
    <p:sldId id="272" r:id="rId10"/>
    <p:sldId id="275" r:id="rId11"/>
    <p:sldId id="276" r:id="rId12"/>
    <p:sldId id="277" r:id="rId13"/>
    <p:sldId id="264" r:id="rId14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22C16"/>
    <a:srgbClr val="0C788E"/>
    <a:srgbClr val="025198"/>
    <a:srgbClr val="000099"/>
    <a:srgbClr val="1C1C1C"/>
    <a:srgbClr val="660066"/>
    <a:srgbClr val="000058"/>
    <a:srgbClr val="5F5F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C36B12-BF24-4A6F-BF35-1D27CA2402E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2F0413-04FD-45C5-AD8F-99272C99FF42}">
      <dgm:prSet phldrT="[Текст]" custT="1"/>
      <dgm:spPr/>
      <dgm:t>
        <a:bodyPr/>
        <a:lstStyle/>
        <a:p>
          <a:r>
            <a:rPr lang="ru-RU" sz="1400" b="1" dirty="0" smtClean="0"/>
            <a:t>Муниципальные общеобразовательные учреждения</a:t>
          </a:r>
          <a:endParaRPr lang="ru-RU" sz="1400" b="1" dirty="0"/>
        </a:p>
      </dgm:t>
    </dgm:pt>
    <dgm:pt modelId="{21503E80-7185-41EF-844D-EAB6EC00D383}" type="parTrans" cxnId="{3BB109B0-B131-4696-B33E-170F0656581B}">
      <dgm:prSet/>
      <dgm:spPr/>
      <dgm:t>
        <a:bodyPr/>
        <a:lstStyle/>
        <a:p>
          <a:endParaRPr lang="ru-RU"/>
        </a:p>
      </dgm:t>
    </dgm:pt>
    <dgm:pt modelId="{69B6B87C-D060-438C-AAD7-56A8C87AAEA8}" type="sibTrans" cxnId="{3BB109B0-B131-4696-B33E-170F0656581B}">
      <dgm:prSet/>
      <dgm:spPr/>
      <dgm:t>
        <a:bodyPr/>
        <a:lstStyle/>
        <a:p>
          <a:endParaRPr lang="ru-RU"/>
        </a:p>
      </dgm:t>
    </dgm:pt>
    <dgm:pt modelId="{FE27DD49-3194-43AA-A284-CDF58615B812}">
      <dgm:prSet phldrT="[Текст]"/>
      <dgm:spPr/>
      <dgm:t>
        <a:bodyPr/>
        <a:lstStyle/>
        <a:p>
          <a:r>
            <a:rPr lang="ru-RU" dirty="0" smtClean="0"/>
            <a:t>9</a:t>
          </a:r>
          <a:endParaRPr lang="ru-RU" dirty="0"/>
        </a:p>
      </dgm:t>
    </dgm:pt>
    <dgm:pt modelId="{44C41585-8EC6-4B2D-83C0-815B5C30D89D}" type="parTrans" cxnId="{79C8C818-194A-4FC1-B354-E5461EEB887C}">
      <dgm:prSet/>
      <dgm:spPr/>
      <dgm:t>
        <a:bodyPr/>
        <a:lstStyle/>
        <a:p>
          <a:endParaRPr lang="ru-RU"/>
        </a:p>
      </dgm:t>
    </dgm:pt>
    <dgm:pt modelId="{6BECF7C8-77A1-4378-B7B4-F905D2C224D0}" type="sibTrans" cxnId="{79C8C818-194A-4FC1-B354-E5461EEB887C}">
      <dgm:prSet/>
      <dgm:spPr/>
      <dgm:t>
        <a:bodyPr/>
        <a:lstStyle/>
        <a:p>
          <a:endParaRPr lang="ru-RU"/>
        </a:p>
      </dgm:t>
    </dgm:pt>
    <dgm:pt modelId="{06925BC8-B019-4349-86D4-0D96A4A3968F}">
      <dgm:prSet phldrT="[Текст]"/>
      <dgm:spPr/>
      <dgm:t>
        <a:bodyPr/>
        <a:lstStyle/>
        <a:p>
          <a:r>
            <a:rPr lang="ru-RU" dirty="0" smtClean="0"/>
            <a:t>337</a:t>
          </a:r>
          <a:endParaRPr lang="ru-RU" dirty="0"/>
        </a:p>
      </dgm:t>
    </dgm:pt>
    <dgm:pt modelId="{90608F6C-51F8-4CAB-9591-BBDE3C898AE2}" type="parTrans" cxnId="{AB58A10A-7C9E-493C-BA69-BA2B44934EED}">
      <dgm:prSet/>
      <dgm:spPr/>
      <dgm:t>
        <a:bodyPr/>
        <a:lstStyle/>
        <a:p>
          <a:endParaRPr lang="ru-RU"/>
        </a:p>
      </dgm:t>
    </dgm:pt>
    <dgm:pt modelId="{840A90E0-455F-4527-9ED0-B6AA73EB8ECD}" type="sibTrans" cxnId="{AB58A10A-7C9E-493C-BA69-BA2B44934EED}">
      <dgm:prSet/>
      <dgm:spPr/>
      <dgm:t>
        <a:bodyPr/>
        <a:lstStyle/>
        <a:p>
          <a:endParaRPr lang="ru-RU"/>
        </a:p>
      </dgm:t>
    </dgm:pt>
    <dgm:pt modelId="{09140A92-90F3-45BE-8A1B-C7B825FBF134}" type="pres">
      <dgm:prSet presAssocID="{F1C36B12-BF24-4A6F-BF35-1D27CA2402E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FAB389-E2C0-44C3-80D9-EE6A0F0E12D4}" type="pres">
      <dgm:prSet presAssocID="{8D2F0413-04FD-45C5-AD8F-99272C99FF42}" presName="root1" presStyleCnt="0"/>
      <dgm:spPr/>
    </dgm:pt>
    <dgm:pt modelId="{74235EB9-D6BE-4D5D-9CD3-0F939AA2F341}" type="pres">
      <dgm:prSet presAssocID="{8D2F0413-04FD-45C5-AD8F-99272C99FF42}" presName="LevelOneTextNode" presStyleLbl="node0" presStyleIdx="0" presStyleCnt="1" custScaleX="218227" custScaleY="1305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379CB6-BDA2-4829-8AC7-161940883C62}" type="pres">
      <dgm:prSet presAssocID="{8D2F0413-04FD-45C5-AD8F-99272C99FF42}" presName="level2hierChild" presStyleCnt="0"/>
      <dgm:spPr/>
    </dgm:pt>
    <dgm:pt modelId="{5F409C1D-DA6B-458B-8503-FB09585E4040}" type="pres">
      <dgm:prSet presAssocID="{44C41585-8EC6-4B2D-83C0-815B5C30D89D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492FB61-760F-4A5C-9710-C5A539743160}" type="pres">
      <dgm:prSet presAssocID="{44C41585-8EC6-4B2D-83C0-815B5C30D89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F5C0A19-2322-471A-9D28-E25D868B6140}" type="pres">
      <dgm:prSet presAssocID="{FE27DD49-3194-43AA-A284-CDF58615B812}" presName="root2" presStyleCnt="0"/>
      <dgm:spPr/>
    </dgm:pt>
    <dgm:pt modelId="{66BE5968-F601-4707-89C1-0CB795A1A2B5}" type="pres">
      <dgm:prSet presAssocID="{FE27DD49-3194-43AA-A284-CDF58615B81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E3AC94-E84D-433D-A0B6-737449ADB4E6}" type="pres">
      <dgm:prSet presAssocID="{FE27DD49-3194-43AA-A284-CDF58615B812}" presName="level3hierChild" presStyleCnt="0"/>
      <dgm:spPr/>
    </dgm:pt>
    <dgm:pt modelId="{B4C86018-349E-41A3-A193-8CA5D4D347A4}" type="pres">
      <dgm:prSet presAssocID="{90608F6C-51F8-4CAB-9591-BBDE3C898AE2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EDA5889-EF1A-4DF4-A0FC-6376352D8D11}" type="pres">
      <dgm:prSet presAssocID="{90608F6C-51F8-4CAB-9591-BBDE3C898AE2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A16E561-AE97-4E9D-B6DF-19F10300A656}" type="pres">
      <dgm:prSet presAssocID="{06925BC8-B019-4349-86D4-0D96A4A3968F}" presName="root2" presStyleCnt="0"/>
      <dgm:spPr/>
    </dgm:pt>
    <dgm:pt modelId="{C2281C42-4DC4-4055-B268-BEC6A2A614B8}" type="pres">
      <dgm:prSet presAssocID="{06925BC8-B019-4349-86D4-0D96A4A3968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D7408F-7E85-4B89-A722-6915682A1B00}" type="pres">
      <dgm:prSet presAssocID="{06925BC8-B019-4349-86D4-0D96A4A3968F}" presName="level3hierChild" presStyleCnt="0"/>
      <dgm:spPr/>
    </dgm:pt>
  </dgm:ptLst>
  <dgm:cxnLst>
    <dgm:cxn modelId="{797DF08B-E8FD-4C8D-ACEC-237960E2FD08}" type="presOf" srcId="{90608F6C-51F8-4CAB-9591-BBDE3C898AE2}" destId="{B4C86018-349E-41A3-A193-8CA5D4D347A4}" srcOrd="0" destOrd="0" presId="urn:microsoft.com/office/officeart/2005/8/layout/hierarchy2"/>
    <dgm:cxn modelId="{0264FA3F-809F-4397-978D-9A22FEEE980F}" type="presOf" srcId="{F1C36B12-BF24-4A6F-BF35-1D27CA2402E7}" destId="{09140A92-90F3-45BE-8A1B-C7B825FBF134}" srcOrd="0" destOrd="0" presId="urn:microsoft.com/office/officeart/2005/8/layout/hierarchy2"/>
    <dgm:cxn modelId="{3BB109B0-B131-4696-B33E-170F0656581B}" srcId="{F1C36B12-BF24-4A6F-BF35-1D27CA2402E7}" destId="{8D2F0413-04FD-45C5-AD8F-99272C99FF42}" srcOrd="0" destOrd="0" parTransId="{21503E80-7185-41EF-844D-EAB6EC00D383}" sibTransId="{69B6B87C-D060-438C-AAD7-56A8C87AAEA8}"/>
    <dgm:cxn modelId="{79C8C818-194A-4FC1-B354-E5461EEB887C}" srcId="{8D2F0413-04FD-45C5-AD8F-99272C99FF42}" destId="{FE27DD49-3194-43AA-A284-CDF58615B812}" srcOrd="0" destOrd="0" parTransId="{44C41585-8EC6-4B2D-83C0-815B5C30D89D}" sibTransId="{6BECF7C8-77A1-4378-B7B4-F905D2C224D0}"/>
    <dgm:cxn modelId="{F017D9F3-9653-4354-922F-6D6C552051FF}" type="presOf" srcId="{90608F6C-51F8-4CAB-9591-BBDE3C898AE2}" destId="{1EDA5889-EF1A-4DF4-A0FC-6376352D8D11}" srcOrd="1" destOrd="0" presId="urn:microsoft.com/office/officeart/2005/8/layout/hierarchy2"/>
    <dgm:cxn modelId="{AC7501F3-8E99-46E3-8072-C1A4B9430C65}" type="presOf" srcId="{44C41585-8EC6-4B2D-83C0-815B5C30D89D}" destId="{0492FB61-760F-4A5C-9710-C5A539743160}" srcOrd="1" destOrd="0" presId="urn:microsoft.com/office/officeart/2005/8/layout/hierarchy2"/>
    <dgm:cxn modelId="{91E72262-1740-4891-B8E6-50F9B2183489}" type="presOf" srcId="{8D2F0413-04FD-45C5-AD8F-99272C99FF42}" destId="{74235EB9-D6BE-4D5D-9CD3-0F939AA2F341}" srcOrd="0" destOrd="0" presId="urn:microsoft.com/office/officeart/2005/8/layout/hierarchy2"/>
    <dgm:cxn modelId="{1E61614B-C7BA-41E7-84A9-1C55BD661D48}" type="presOf" srcId="{44C41585-8EC6-4B2D-83C0-815B5C30D89D}" destId="{5F409C1D-DA6B-458B-8503-FB09585E4040}" srcOrd="0" destOrd="0" presId="urn:microsoft.com/office/officeart/2005/8/layout/hierarchy2"/>
    <dgm:cxn modelId="{740676D2-CD62-4308-BFCD-5DA900C748C5}" type="presOf" srcId="{06925BC8-B019-4349-86D4-0D96A4A3968F}" destId="{C2281C42-4DC4-4055-B268-BEC6A2A614B8}" srcOrd="0" destOrd="0" presId="urn:microsoft.com/office/officeart/2005/8/layout/hierarchy2"/>
    <dgm:cxn modelId="{3EF9FFFC-CBA8-4690-873A-EF2704FCBE53}" type="presOf" srcId="{FE27DD49-3194-43AA-A284-CDF58615B812}" destId="{66BE5968-F601-4707-89C1-0CB795A1A2B5}" srcOrd="0" destOrd="0" presId="urn:microsoft.com/office/officeart/2005/8/layout/hierarchy2"/>
    <dgm:cxn modelId="{AB58A10A-7C9E-493C-BA69-BA2B44934EED}" srcId="{8D2F0413-04FD-45C5-AD8F-99272C99FF42}" destId="{06925BC8-B019-4349-86D4-0D96A4A3968F}" srcOrd="1" destOrd="0" parTransId="{90608F6C-51F8-4CAB-9591-BBDE3C898AE2}" sibTransId="{840A90E0-455F-4527-9ED0-B6AA73EB8ECD}"/>
    <dgm:cxn modelId="{795E9777-9B5F-4D2B-B823-ED7286749648}" type="presParOf" srcId="{09140A92-90F3-45BE-8A1B-C7B825FBF134}" destId="{8EFAB389-E2C0-44C3-80D9-EE6A0F0E12D4}" srcOrd="0" destOrd="0" presId="urn:microsoft.com/office/officeart/2005/8/layout/hierarchy2"/>
    <dgm:cxn modelId="{142489FF-A52D-4F12-BBC5-10C05A4CB642}" type="presParOf" srcId="{8EFAB389-E2C0-44C3-80D9-EE6A0F0E12D4}" destId="{74235EB9-D6BE-4D5D-9CD3-0F939AA2F341}" srcOrd="0" destOrd="0" presId="urn:microsoft.com/office/officeart/2005/8/layout/hierarchy2"/>
    <dgm:cxn modelId="{50A5DE34-04A8-42FD-953D-1C8E90FF5B0E}" type="presParOf" srcId="{8EFAB389-E2C0-44C3-80D9-EE6A0F0E12D4}" destId="{A1379CB6-BDA2-4829-8AC7-161940883C62}" srcOrd="1" destOrd="0" presId="urn:microsoft.com/office/officeart/2005/8/layout/hierarchy2"/>
    <dgm:cxn modelId="{BAA25AA9-3654-411C-90F8-73474D6939DB}" type="presParOf" srcId="{A1379CB6-BDA2-4829-8AC7-161940883C62}" destId="{5F409C1D-DA6B-458B-8503-FB09585E4040}" srcOrd="0" destOrd="0" presId="urn:microsoft.com/office/officeart/2005/8/layout/hierarchy2"/>
    <dgm:cxn modelId="{D550B408-9D7B-4AE1-B660-5689C20C999B}" type="presParOf" srcId="{5F409C1D-DA6B-458B-8503-FB09585E4040}" destId="{0492FB61-760F-4A5C-9710-C5A539743160}" srcOrd="0" destOrd="0" presId="urn:microsoft.com/office/officeart/2005/8/layout/hierarchy2"/>
    <dgm:cxn modelId="{07E9DA06-5D54-4E5C-BE4A-DB7097AF9905}" type="presParOf" srcId="{A1379CB6-BDA2-4829-8AC7-161940883C62}" destId="{0F5C0A19-2322-471A-9D28-E25D868B6140}" srcOrd="1" destOrd="0" presId="urn:microsoft.com/office/officeart/2005/8/layout/hierarchy2"/>
    <dgm:cxn modelId="{CB169331-E825-440B-B8BA-32B84A21AA91}" type="presParOf" srcId="{0F5C0A19-2322-471A-9D28-E25D868B6140}" destId="{66BE5968-F601-4707-89C1-0CB795A1A2B5}" srcOrd="0" destOrd="0" presId="urn:microsoft.com/office/officeart/2005/8/layout/hierarchy2"/>
    <dgm:cxn modelId="{FE38644B-0E73-4FF9-8368-5A08E1753F01}" type="presParOf" srcId="{0F5C0A19-2322-471A-9D28-E25D868B6140}" destId="{47E3AC94-E84D-433D-A0B6-737449ADB4E6}" srcOrd="1" destOrd="0" presId="urn:microsoft.com/office/officeart/2005/8/layout/hierarchy2"/>
    <dgm:cxn modelId="{EF85B58F-F063-47E8-B1F7-D13922EDAC21}" type="presParOf" srcId="{A1379CB6-BDA2-4829-8AC7-161940883C62}" destId="{B4C86018-349E-41A3-A193-8CA5D4D347A4}" srcOrd="2" destOrd="0" presId="urn:microsoft.com/office/officeart/2005/8/layout/hierarchy2"/>
    <dgm:cxn modelId="{176CB8E4-EA95-4C28-8DFE-3AC6F4BA76D6}" type="presParOf" srcId="{B4C86018-349E-41A3-A193-8CA5D4D347A4}" destId="{1EDA5889-EF1A-4DF4-A0FC-6376352D8D11}" srcOrd="0" destOrd="0" presId="urn:microsoft.com/office/officeart/2005/8/layout/hierarchy2"/>
    <dgm:cxn modelId="{B4CE6D9F-168F-4A62-BC39-B601A6F605CF}" type="presParOf" srcId="{A1379CB6-BDA2-4829-8AC7-161940883C62}" destId="{CA16E561-AE97-4E9D-B6DF-19F10300A656}" srcOrd="3" destOrd="0" presId="urn:microsoft.com/office/officeart/2005/8/layout/hierarchy2"/>
    <dgm:cxn modelId="{69CBA4B2-0451-4776-AE98-ADFFE985F7D5}" type="presParOf" srcId="{CA16E561-AE97-4E9D-B6DF-19F10300A656}" destId="{C2281C42-4DC4-4055-B268-BEC6A2A614B8}" srcOrd="0" destOrd="0" presId="urn:microsoft.com/office/officeart/2005/8/layout/hierarchy2"/>
    <dgm:cxn modelId="{31847B2D-DDDF-43F3-8CF8-633525C856FC}" type="presParOf" srcId="{CA16E561-AE97-4E9D-B6DF-19F10300A656}" destId="{ABD7408F-7E85-4B89-A722-6915682A1B0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C36B12-BF24-4A6F-BF35-1D27CA2402E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2F0413-04FD-45C5-AD8F-99272C99FF42}">
      <dgm:prSet phldrT="[Текст]" custT="1"/>
      <dgm:spPr/>
      <dgm:t>
        <a:bodyPr/>
        <a:lstStyle/>
        <a:p>
          <a:r>
            <a:rPr lang="ru-RU" sz="1400" b="1" dirty="0" smtClean="0"/>
            <a:t>Краевые общеобразовательные учреждения</a:t>
          </a:r>
          <a:endParaRPr lang="ru-RU" sz="1400" b="1" dirty="0"/>
        </a:p>
      </dgm:t>
    </dgm:pt>
    <dgm:pt modelId="{21503E80-7185-41EF-844D-EAB6EC00D383}" type="parTrans" cxnId="{3BB109B0-B131-4696-B33E-170F0656581B}">
      <dgm:prSet/>
      <dgm:spPr/>
      <dgm:t>
        <a:bodyPr/>
        <a:lstStyle/>
        <a:p>
          <a:endParaRPr lang="ru-RU"/>
        </a:p>
      </dgm:t>
    </dgm:pt>
    <dgm:pt modelId="{69B6B87C-D060-438C-AAD7-56A8C87AAEA8}" type="sibTrans" cxnId="{3BB109B0-B131-4696-B33E-170F0656581B}">
      <dgm:prSet/>
      <dgm:spPr/>
      <dgm:t>
        <a:bodyPr/>
        <a:lstStyle/>
        <a:p>
          <a:endParaRPr lang="ru-RU"/>
        </a:p>
      </dgm:t>
    </dgm:pt>
    <dgm:pt modelId="{FE27DD49-3194-43AA-A284-CDF58615B812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4C41585-8EC6-4B2D-83C0-815B5C30D89D}" type="parTrans" cxnId="{79C8C818-194A-4FC1-B354-E5461EEB887C}">
      <dgm:prSet/>
      <dgm:spPr/>
      <dgm:t>
        <a:bodyPr/>
        <a:lstStyle/>
        <a:p>
          <a:endParaRPr lang="ru-RU"/>
        </a:p>
      </dgm:t>
    </dgm:pt>
    <dgm:pt modelId="{6BECF7C8-77A1-4378-B7B4-F905D2C224D0}" type="sibTrans" cxnId="{79C8C818-194A-4FC1-B354-E5461EEB887C}">
      <dgm:prSet/>
      <dgm:spPr/>
      <dgm:t>
        <a:bodyPr/>
        <a:lstStyle/>
        <a:p>
          <a:endParaRPr lang="ru-RU"/>
        </a:p>
      </dgm:t>
    </dgm:pt>
    <dgm:pt modelId="{06925BC8-B019-4349-86D4-0D96A4A3968F}">
      <dgm:prSet phldrT="[Текст]"/>
      <dgm:spPr/>
      <dgm:t>
        <a:bodyPr/>
        <a:lstStyle/>
        <a:p>
          <a:r>
            <a:rPr lang="ru-RU" dirty="0" smtClean="0"/>
            <a:t>14</a:t>
          </a:r>
          <a:endParaRPr lang="ru-RU" dirty="0"/>
        </a:p>
      </dgm:t>
    </dgm:pt>
    <dgm:pt modelId="{90608F6C-51F8-4CAB-9591-BBDE3C898AE2}" type="parTrans" cxnId="{AB58A10A-7C9E-493C-BA69-BA2B44934EED}">
      <dgm:prSet/>
      <dgm:spPr/>
      <dgm:t>
        <a:bodyPr/>
        <a:lstStyle/>
        <a:p>
          <a:endParaRPr lang="ru-RU"/>
        </a:p>
      </dgm:t>
    </dgm:pt>
    <dgm:pt modelId="{840A90E0-455F-4527-9ED0-B6AA73EB8ECD}" type="sibTrans" cxnId="{AB58A10A-7C9E-493C-BA69-BA2B44934EED}">
      <dgm:prSet/>
      <dgm:spPr/>
      <dgm:t>
        <a:bodyPr/>
        <a:lstStyle/>
        <a:p>
          <a:endParaRPr lang="ru-RU"/>
        </a:p>
      </dgm:t>
    </dgm:pt>
    <dgm:pt modelId="{09140A92-90F3-45BE-8A1B-C7B825FBF134}" type="pres">
      <dgm:prSet presAssocID="{F1C36B12-BF24-4A6F-BF35-1D27CA2402E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FAB389-E2C0-44C3-80D9-EE6A0F0E12D4}" type="pres">
      <dgm:prSet presAssocID="{8D2F0413-04FD-45C5-AD8F-99272C99FF42}" presName="root1" presStyleCnt="0"/>
      <dgm:spPr/>
    </dgm:pt>
    <dgm:pt modelId="{74235EB9-D6BE-4D5D-9CD3-0F939AA2F341}" type="pres">
      <dgm:prSet presAssocID="{8D2F0413-04FD-45C5-AD8F-99272C99FF42}" presName="LevelOneTextNode" presStyleLbl="node0" presStyleIdx="0" presStyleCnt="1" custScaleX="554722" custScaleY="4360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379CB6-BDA2-4829-8AC7-161940883C62}" type="pres">
      <dgm:prSet presAssocID="{8D2F0413-04FD-45C5-AD8F-99272C99FF42}" presName="level2hierChild" presStyleCnt="0"/>
      <dgm:spPr/>
    </dgm:pt>
    <dgm:pt modelId="{5F409C1D-DA6B-458B-8503-FB09585E4040}" type="pres">
      <dgm:prSet presAssocID="{44C41585-8EC6-4B2D-83C0-815B5C30D89D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492FB61-760F-4A5C-9710-C5A539743160}" type="pres">
      <dgm:prSet presAssocID="{44C41585-8EC6-4B2D-83C0-815B5C30D89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F5C0A19-2322-471A-9D28-E25D868B6140}" type="pres">
      <dgm:prSet presAssocID="{FE27DD49-3194-43AA-A284-CDF58615B812}" presName="root2" presStyleCnt="0"/>
      <dgm:spPr/>
    </dgm:pt>
    <dgm:pt modelId="{66BE5968-F601-4707-89C1-0CB795A1A2B5}" type="pres">
      <dgm:prSet presAssocID="{FE27DD49-3194-43AA-A284-CDF58615B812}" presName="LevelTwoTextNode" presStyleLbl="node2" presStyleIdx="0" presStyleCnt="2" custScaleY="2159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E3AC94-E84D-433D-A0B6-737449ADB4E6}" type="pres">
      <dgm:prSet presAssocID="{FE27DD49-3194-43AA-A284-CDF58615B812}" presName="level3hierChild" presStyleCnt="0"/>
      <dgm:spPr/>
    </dgm:pt>
    <dgm:pt modelId="{B4C86018-349E-41A3-A193-8CA5D4D347A4}" type="pres">
      <dgm:prSet presAssocID="{90608F6C-51F8-4CAB-9591-BBDE3C898AE2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EDA5889-EF1A-4DF4-A0FC-6376352D8D11}" type="pres">
      <dgm:prSet presAssocID="{90608F6C-51F8-4CAB-9591-BBDE3C898AE2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A16E561-AE97-4E9D-B6DF-19F10300A656}" type="pres">
      <dgm:prSet presAssocID="{06925BC8-B019-4349-86D4-0D96A4A3968F}" presName="root2" presStyleCnt="0"/>
      <dgm:spPr/>
    </dgm:pt>
    <dgm:pt modelId="{C2281C42-4DC4-4055-B268-BEC6A2A614B8}" type="pres">
      <dgm:prSet presAssocID="{06925BC8-B019-4349-86D4-0D96A4A3968F}" presName="LevelTwoTextNode" presStyleLbl="node2" presStyleIdx="1" presStyleCnt="2" custScaleY="276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D7408F-7E85-4B89-A722-6915682A1B00}" type="pres">
      <dgm:prSet presAssocID="{06925BC8-B019-4349-86D4-0D96A4A3968F}" presName="level3hierChild" presStyleCnt="0"/>
      <dgm:spPr/>
    </dgm:pt>
  </dgm:ptLst>
  <dgm:cxnLst>
    <dgm:cxn modelId="{FDDAFBBA-192A-41D7-A4F3-E8597DC5F766}" type="presOf" srcId="{44C41585-8EC6-4B2D-83C0-815B5C30D89D}" destId="{5F409C1D-DA6B-458B-8503-FB09585E4040}" srcOrd="0" destOrd="0" presId="urn:microsoft.com/office/officeart/2005/8/layout/hierarchy2"/>
    <dgm:cxn modelId="{628A4F9E-1172-44CD-A7FE-7CD900521375}" type="presOf" srcId="{90608F6C-51F8-4CAB-9591-BBDE3C898AE2}" destId="{1EDA5889-EF1A-4DF4-A0FC-6376352D8D11}" srcOrd="1" destOrd="0" presId="urn:microsoft.com/office/officeart/2005/8/layout/hierarchy2"/>
    <dgm:cxn modelId="{B8AB011E-32DB-455F-831D-FCB2961610C9}" type="presOf" srcId="{FE27DD49-3194-43AA-A284-CDF58615B812}" destId="{66BE5968-F601-4707-89C1-0CB795A1A2B5}" srcOrd="0" destOrd="0" presId="urn:microsoft.com/office/officeart/2005/8/layout/hierarchy2"/>
    <dgm:cxn modelId="{3BB109B0-B131-4696-B33E-170F0656581B}" srcId="{F1C36B12-BF24-4A6F-BF35-1D27CA2402E7}" destId="{8D2F0413-04FD-45C5-AD8F-99272C99FF42}" srcOrd="0" destOrd="0" parTransId="{21503E80-7185-41EF-844D-EAB6EC00D383}" sibTransId="{69B6B87C-D060-438C-AAD7-56A8C87AAEA8}"/>
    <dgm:cxn modelId="{D4B58C66-8C35-457A-843B-2BC7F6C91816}" type="presOf" srcId="{8D2F0413-04FD-45C5-AD8F-99272C99FF42}" destId="{74235EB9-D6BE-4D5D-9CD3-0F939AA2F341}" srcOrd="0" destOrd="0" presId="urn:microsoft.com/office/officeart/2005/8/layout/hierarchy2"/>
    <dgm:cxn modelId="{79C8C818-194A-4FC1-B354-E5461EEB887C}" srcId="{8D2F0413-04FD-45C5-AD8F-99272C99FF42}" destId="{FE27DD49-3194-43AA-A284-CDF58615B812}" srcOrd="0" destOrd="0" parTransId="{44C41585-8EC6-4B2D-83C0-815B5C30D89D}" sibTransId="{6BECF7C8-77A1-4378-B7B4-F905D2C224D0}"/>
    <dgm:cxn modelId="{F424409A-244E-41B0-A34E-E6B86706F880}" type="presOf" srcId="{F1C36B12-BF24-4A6F-BF35-1D27CA2402E7}" destId="{09140A92-90F3-45BE-8A1B-C7B825FBF134}" srcOrd="0" destOrd="0" presId="urn:microsoft.com/office/officeart/2005/8/layout/hierarchy2"/>
    <dgm:cxn modelId="{AB58A10A-7C9E-493C-BA69-BA2B44934EED}" srcId="{8D2F0413-04FD-45C5-AD8F-99272C99FF42}" destId="{06925BC8-B019-4349-86D4-0D96A4A3968F}" srcOrd="1" destOrd="0" parTransId="{90608F6C-51F8-4CAB-9591-BBDE3C898AE2}" sibTransId="{840A90E0-455F-4527-9ED0-B6AA73EB8ECD}"/>
    <dgm:cxn modelId="{CE850C1E-EA31-46AB-866E-C3F9A5175031}" type="presOf" srcId="{90608F6C-51F8-4CAB-9591-BBDE3C898AE2}" destId="{B4C86018-349E-41A3-A193-8CA5D4D347A4}" srcOrd="0" destOrd="0" presId="urn:microsoft.com/office/officeart/2005/8/layout/hierarchy2"/>
    <dgm:cxn modelId="{78C131CE-0D1F-4D90-87A2-C12DF4A5C001}" type="presOf" srcId="{06925BC8-B019-4349-86D4-0D96A4A3968F}" destId="{C2281C42-4DC4-4055-B268-BEC6A2A614B8}" srcOrd="0" destOrd="0" presId="urn:microsoft.com/office/officeart/2005/8/layout/hierarchy2"/>
    <dgm:cxn modelId="{D8E8FBB2-71ED-4D30-925C-1A44A4A6524C}" type="presOf" srcId="{44C41585-8EC6-4B2D-83C0-815B5C30D89D}" destId="{0492FB61-760F-4A5C-9710-C5A539743160}" srcOrd="1" destOrd="0" presId="urn:microsoft.com/office/officeart/2005/8/layout/hierarchy2"/>
    <dgm:cxn modelId="{753974E0-C769-4D1B-8B4A-93F3630DC297}" type="presParOf" srcId="{09140A92-90F3-45BE-8A1B-C7B825FBF134}" destId="{8EFAB389-E2C0-44C3-80D9-EE6A0F0E12D4}" srcOrd="0" destOrd="0" presId="urn:microsoft.com/office/officeart/2005/8/layout/hierarchy2"/>
    <dgm:cxn modelId="{5679558B-C7A8-41E1-9654-F455F0491E9E}" type="presParOf" srcId="{8EFAB389-E2C0-44C3-80D9-EE6A0F0E12D4}" destId="{74235EB9-D6BE-4D5D-9CD3-0F939AA2F341}" srcOrd="0" destOrd="0" presId="urn:microsoft.com/office/officeart/2005/8/layout/hierarchy2"/>
    <dgm:cxn modelId="{A2FDB504-72A5-4509-89C3-2618BA77E2CE}" type="presParOf" srcId="{8EFAB389-E2C0-44C3-80D9-EE6A0F0E12D4}" destId="{A1379CB6-BDA2-4829-8AC7-161940883C62}" srcOrd="1" destOrd="0" presId="urn:microsoft.com/office/officeart/2005/8/layout/hierarchy2"/>
    <dgm:cxn modelId="{29C6C9C4-81C8-43D3-9BF3-BCB776226AE5}" type="presParOf" srcId="{A1379CB6-BDA2-4829-8AC7-161940883C62}" destId="{5F409C1D-DA6B-458B-8503-FB09585E4040}" srcOrd="0" destOrd="0" presId="urn:microsoft.com/office/officeart/2005/8/layout/hierarchy2"/>
    <dgm:cxn modelId="{4FCA8761-E5A1-49F9-B2F2-13F0684EBB99}" type="presParOf" srcId="{5F409C1D-DA6B-458B-8503-FB09585E4040}" destId="{0492FB61-760F-4A5C-9710-C5A539743160}" srcOrd="0" destOrd="0" presId="urn:microsoft.com/office/officeart/2005/8/layout/hierarchy2"/>
    <dgm:cxn modelId="{71A042A0-E47A-4A9A-B4A9-7059881D0836}" type="presParOf" srcId="{A1379CB6-BDA2-4829-8AC7-161940883C62}" destId="{0F5C0A19-2322-471A-9D28-E25D868B6140}" srcOrd="1" destOrd="0" presId="urn:microsoft.com/office/officeart/2005/8/layout/hierarchy2"/>
    <dgm:cxn modelId="{DD8D11CE-C767-4F7E-AF35-745DE3B440A3}" type="presParOf" srcId="{0F5C0A19-2322-471A-9D28-E25D868B6140}" destId="{66BE5968-F601-4707-89C1-0CB795A1A2B5}" srcOrd="0" destOrd="0" presId="urn:microsoft.com/office/officeart/2005/8/layout/hierarchy2"/>
    <dgm:cxn modelId="{24332447-417B-45A7-BC31-50F819C835F2}" type="presParOf" srcId="{0F5C0A19-2322-471A-9D28-E25D868B6140}" destId="{47E3AC94-E84D-433D-A0B6-737449ADB4E6}" srcOrd="1" destOrd="0" presId="urn:microsoft.com/office/officeart/2005/8/layout/hierarchy2"/>
    <dgm:cxn modelId="{F6E13C22-7EED-4E30-867F-F22E26F3F515}" type="presParOf" srcId="{A1379CB6-BDA2-4829-8AC7-161940883C62}" destId="{B4C86018-349E-41A3-A193-8CA5D4D347A4}" srcOrd="2" destOrd="0" presId="urn:microsoft.com/office/officeart/2005/8/layout/hierarchy2"/>
    <dgm:cxn modelId="{32B62BA2-2C5B-4550-907B-E64FF509EDFA}" type="presParOf" srcId="{B4C86018-349E-41A3-A193-8CA5D4D347A4}" destId="{1EDA5889-EF1A-4DF4-A0FC-6376352D8D11}" srcOrd="0" destOrd="0" presId="urn:microsoft.com/office/officeart/2005/8/layout/hierarchy2"/>
    <dgm:cxn modelId="{11D1C1E6-216A-4007-B6FB-AC018130E0B8}" type="presParOf" srcId="{A1379CB6-BDA2-4829-8AC7-161940883C62}" destId="{CA16E561-AE97-4E9D-B6DF-19F10300A656}" srcOrd="3" destOrd="0" presId="urn:microsoft.com/office/officeart/2005/8/layout/hierarchy2"/>
    <dgm:cxn modelId="{81B055AB-8353-4541-A527-AC5EC4CFCDD8}" type="presParOf" srcId="{CA16E561-AE97-4E9D-B6DF-19F10300A656}" destId="{C2281C42-4DC4-4055-B268-BEC6A2A614B8}" srcOrd="0" destOrd="0" presId="urn:microsoft.com/office/officeart/2005/8/layout/hierarchy2"/>
    <dgm:cxn modelId="{1DC46390-6217-4FB2-9E1D-0C6E927AECFD}" type="presParOf" srcId="{CA16E561-AE97-4E9D-B6DF-19F10300A656}" destId="{ABD7408F-7E85-4B89-A722-6915682A1B0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C36B12-BF24-4A6F-BF35-1D27CA2402E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2F0413-04FD-45C5-AD8F-99272C99FF42}">
      <dgm:prSet phldrT="[Текст]" custT="1"/>
      <dgm:spPr/>
      <dgm:t>
        <a:bodyPr/>
        <a:lstStyle/>
        <a:p>
          <a:r>
            <a:rPr lang="ru-RU" sz="1400" b="1" dirty="0" smtClean="0"/>
            <a:t>Негосударственные общеобразовательные учреждения</a:t>
          </a:r>
          <a:endParaRPr lang="ru-RU" sz="1400" b="1" dirty="0"/>
        </a:p>
      </dgm:t>
    </dgm:pt>
    <dgm:pt modelId="{21503E80-7185-41EF-844D-EAB6EC00D383}" type="parTrans" cxnId="{3BB109B0-B131-4696-B33E-170F0656581B}">
      <dgm:prSet/>
      <dgm:spPr/>
      <dgm:t>
        <a:bodyPr/>
        <a:lstStyle/>
        <a:p>
          <a:endParaRPr lang="ru-RU"/>
        </a:p>
      </dgm:t>
    </dgm:pt>
    <dgm:pt modelId="{69B6B87C-D060-438C-AAD7-56A8C87AAEA8}" type="sibTrans" cxnId="{3BB109B0-B131-4696-B33E-170F0656581B}">
      <dgm:prSet/>
      <dgm:spPr/>
      <dgm:t>
        <a:bodyPr/>
        <a:lstStyle/>
        <a:p>
          <a:endParaRPr lang="ru-RU"/>
        </a:p>
      </dgm:t>
    </dgm:pt>
    <dgm:pt modelId="{FE27DD49-3194-43AA-A284-CDF58615B812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44C41585-8EC6-4B2D-83C0-815B5C30D89D}" type="parTrans" cxnId="{79C8C818-194A-4FC1-B354-E5461EEB887C}">
      <dgm:prSet/>
      <dgm:spPr/>
      <dgm:t>
        <a:bodyPr/>
        <a:lstStyle/>
        <a:p>
          <a:endParaRPr lang="ru-RU"/>
        </a:p>
      </dgm:t>
    </dgm:pt>
    <dgm:pt modelId="{6BECF7C8-77A1-4378-B7B4-F905D2C224D0}" type="sibTrans" cxnId="{79C8C818-194A-4FC1-B354-E5461EEB887C}">
      <dgm:prSet/>
      <dgm:spPr/>
      <dgm:t>
        <a:bodyPr/>
        <a:lstStyle/>
        <a:p>
          <a:endParaRPr lang="ru-RU"/>
        </a:p>
      </dgm:t>
    </dgm:pt>
    <dgm:pt modelId="{06925BC8-B019-4349-86D4-0D96A4A3968F}">
      <dgm:prSet phldrT="[Текст]"/>
      <dgm:spPr/>
      <dgm:t>
        <a:bodyPr/>
        <a:lstStyle/>
        <a:p>
          <a:r>
            <a:rPr lang="ru-RU" dirty="0" smtClean="0"/>
            <a:t>14</a:t>
          </a:r>
          <a:endParaRPr lang="ru-RU" dirty="0"/>
        </a:p>
      </dgm:t>
    </dgm:pt>
    <dgm:pt modelId="{90608F6C-51F8-4CAB-9591-BBDE3C898AE2}" type="parTrans" cxnId="{AB58A10A-7C9E-493C-BA69-BA2B44934EED}">
      <dgm:prSet/>
      <dgm:spPr/>
      <dgm:t>
        <a:bodyPr/>
        <a:lstStyle/>
        <a:p>
          <a:endParaRPr lang="ru-RU"/>
        </a:p>
      </dgm:t>
    </dgm:pt>
    <dgm:pt modelId="{840A90E0-455F-4527-9ED0-B6AA73EB8ECD}" type="sibTrans" cxnId="{AB58A10A-7C9E-493C-BA69-BA2B44934EED}">
      <dgm:prSet/>
      <dgm:spPr/>
      <dgm:t>
        <a:bodyPr/>
        <a:lstStyle/>
        <a:p>
          <a:endParaRPr lang="ru-RU"/>
        </a:p>
      </dgm:t>
    </dgm:pt>
    <dgm:pt modelId="{09140A92-90F3-45BE-8A1B-C7B825FBF134}" type="pres">
      <dgm:prSet presAssocID="{F1C36B12-BF24-4A6F-BF35-1D27CA2402E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FAB389-E2C0-44C3-80D9-EE6A0F0E12D4}" type="pres">
      <dgm:prSet presAssocID="{8D2F0413-04FD-45C5-AD8F-99272C99FF42}" presName="root1" presStyleCnt="0"/>
      <dgm:spPr/>
    </dgm:pt>
    <dgm:pt modelId="{74235EB9-D6BE-4D5D-9CD3-0F939AA2F341}" type="pres">
      <dgm:prSet presAssocID="{8D2F0413-04FD-45C5-AD8F-99272C99FF42}" presName="LevelOneTextNode" presStyleLbl="node0" presStyleIdx="0" presStyleCnt="1" custScaleX="218227" custScaleY="1305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379CB6-BDA2-4829-8AC7-161940883C62}" type="pres">
      <dgm:prSet presAssocID="{8D2F0413-04FD-45C5-AD8F-99272C99FF42}" presName="level2hierChild" presStyleCnt="0"/>
      <dgm:spPr/>
    </dgm:pt>
    <dgm:pt modelId="{5F409C1D-DA6B-458B-8503-FB09585E4040}" type="pres">
      <dgm:prSet presAssocID="{44C41585-8EC6-4B2D-83C0-815B5C30D89D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492FB61-760F-4A5C-9710-C5A539743160}" type="pres">
      <dgm:prSet presAssocID="{44C41585-8EC6-4B2D-83C0-815B5C30D89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F5C0A19-2322-471A-9D28-E25D868B6140}" type="pres">
      <dgm:prSet presAssocID="{FE27DD49-3194-43AA-A284-CDF58615B812}" presName="root2" presStyleCnt="0"/>
      <dgm:spPr/>
    </dgm:pt>
    <dgm:pt modelId="{66BE5968-F601-4707-89C1-0CB795A1A2B5}" type="pres">
      <dgm:prSet presAssocID="{FE27DD49-3194-43AA-A284-CDF58615B81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E3AC94-E84D-433D-A0B6-737449ADB4E6}" type="pres">
      <dgm:prSet presAssocID="{FE27DD49-3194-43AA-A284-CDF58615B812}" presName="level3hierChild" presStyleCnt="0"/>
      <dgm:spPr/>
    </dgm:pt>
    <dgm:pt modelId="{B4C86018-349E-41A3-A193-8CA5D4D347A4}" type="pres">
      <dgm:prSet presAssocID="{90608F6C-51F8-4CAB-9591-BBDE3C898AE2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EDA5889-EF1A-4DF4-A0FC-6376352D8D11}" type="pres">
      <dgm:prSet presAssocID="{90608F6C-51F8-4CAB-9591-BBDE3C898AE2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A16E561-AE97-4E9D-B6DF-19F10300A656}" type="pres">
      <dgm:prSet presAssocID="{06925BC8-B019-4349-86D4-0D96A4A3968F}" presName="root2" presStyleCnt="0"/>
      <dgm:spPr/>
    </dgm:pt>
    <dgm:pt modelId="{C2281C42-4DC4-4055-B268-BEC6A2A614B8}" type="pres">
      <dgm:prSet presAssocID="{06925BC8-B019-4349-86D4-0D96A4A3968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D7408F-7E85-4B89-A722-6915682A1B00}" type="pres">
      <dgm:prSet presAssocID="{06925BC8-B019-4349-86D4-0D96A4A3968F}" presName="level3hierChild" presStyleCnt="0"/>
      <dgm:spPr/>
    </dgm:pt>
  </dgm:ptLst>
  <dgm:cxnLst>
    <dgm:cxn modelId="{E16B0FFE-22FB-4342-BB4F-7C6CE565F2DE}" type="presOf" srcId="{FE27DD49-3194-43AA-A284-CDF58615B812}" destId="{66BE5968-F601-4707-89C1-0CB795A1A2B5}" srcOrd="0" destOrd="0" presId="urn:microsoft.com/office/officeart/2005/8/layout/hierarchy2"/>
    <dgm:cxn modelId="{CDC86E2C-FADC-4A2B-921A-098A39F9DC0C}" type="presOf" srcId="{44C41585-8EC6-4B2D-83C0-815B5C30D89D}" destId="{5F409C1D-DA6B-458B-8503-FB09585E4040}" srcOrd="0" destOrd="0" presId="urn:microsoft.com/office/officeart/2005/8/layout/hierarchy2"/>
    <dgm:cxn modelId="{79C3849A-BC93-4A2F-982C-96C44FB02CA8}" type="presOf" srcId="{8D2F0413-04FD-45C5-AD8F-99272C99FF42}" destId="{74235EB9-D6BE-4D5D-9CD3-0F939AA2F341}" srcOrd="0" destOrd="0" presId="urn:microsoft.com/office/officeart/2005/8/layout/hierarchy2"/>
    <dgm:cxn modelId="{5422B80A-9EB6-4512-B29F-659FB04F2C6D}" type="presOf" srcId="{90608F6C-51F8-4CAB-9591-BBDE3C898AE2}" destId="{B4C86018-349E-41A3-A193-8CA5D4D347A4}" srcOrd="0" destOrd="0" presId="urn:microsoft.com/office/officeart/2005/8/layout/hierarchy2"/>
    <dgm:cxn modelId="{3BB109B0-B131-4696-B33E-170F0656581B}" srcId="{F1C36B12-BF24-4A6F-BF35-1D27CA2402E7}" destId="{8D2F0413-04FD-45C5-AD8F-99272C99FF42}" srcOrd="0" destOrd="0" parTransId="{21503E80-7185-41EF-844D-EAB6EC00D383}" sibTransId="{69B6B87C-D060-438C-AAD7-56A8C87AAEA8}"/>
    <dgm:cxn modelId="{6D1D2D05-6723-41EC-AB6E-8A9099463BC9}" type="presOf" srcId="{06925BC8-B019-4349-86D4-0D96A4A3968F}" destId="{C2281C42-4DC4-4055-B268-BEC6A2A614B8}" srcOrd="0" destOrd="0" presId="urn:microsoft.com/office/officeart/2005/8/layout/hierarchy2"/>
    <dgm:cxn modelId="{154E4323-028A-43DA-976C-831A7C043695}" type="presOf" srcId="{90608F6C-51F8-4CAB-9591-BBDE3C898AE2}" destId="{1EDA5889-EF1A-4DF4-A0FC-6376352D8D11}" srcOrd="1" destOrd="0" presId="urn:microsoft.com/office/officeart/2005/8/layout/hierarchy2"/>
    <dgm:cxn modelId="{79C8C818-194A-4FC1-B354-E5461EEB887C}" srcId="{8D2F0413-04FD-45C5-AD8F-99272C99FF42}" destId="{FE27DD49-3194-43AA-A284-CDF58615B812}" srcOrd="0" destOrd="0" parTransId="{44C41585-8EC6-4B2D-83C0-815B5C30D89D}" sibTransId="{6BECF7C8-77A1-4378-B7B4-F905D2C224D0}"/>
    <dgm:cxn modelId="{B320D3AA-A43B-4BA8-9BF7-5F68B0577436}" type="presOf" srcId="{44C41585-8EC6-4B2D-83C0-815B5C30D89D}" destId="{0492FB61-760F-4A5C-9710-C5A539743160}" srcOrd="1" destOrd="0" presId="urn:microsoft.com/office/officeart/2005/8/layout/hierarchy2"/>
    <dgm:cxn modelId="{AB58A10A-7C9E-493C-BA69-BA2B44934EED}" srcId="{8D2F0413-04FD-45C5-AD8F-99272C99FF42}" destId="{06925BC8-B019-4349-86D4-0D96A4A3968F}" srcOrd="1" destOrd="0" parTransId="{90608F6C-51F8-4CAB-9591-BBDE3C898AE2}" sibTransId="{840A90E0-455F-4527-9ED0-B6AA73EB8ECD}"/>
    <dgm:cxn modelId="{1F95C08D-A9D6-456A-A7D9-9E362D00D956}" type="presOf" srcId="{F1C36B12-BF24-4A6F-BF35-1D27CA2402E7}" destId="{09140A92-90F3-45BE-8A1B-C7B825FBF134}" srcOrd="0" destOrd="0" presId="urn:microsoft.com/office/officeart/2005/8/layout/hierarchy2"/>
    <dgm:cxn modelId="{85051916-3F1A-4352-B5E1-19D7049D7D3C}" type="presParOf" srcId="{09140A92-90F3-45BE-8A1B-C7B825FBF134}" destId="{8EFAB389-E2C0-44C3-80D9-EE6A0F0E12D4}" srcOrd="0" destOrd="0" presId="urn:microsoft.com/office/officeart/2005/8/layout/hierarchy2"/>
    <dgm:cxn modelId="{599D42BA-8FAF-4550-8EA5-AF69880A571E}" type="presParOf" srcId="{8EFAB389-E2C0-44C3-80D9-EE6A0F0E12D4}" destId="{74235EB9-D6BE-4D5D-9CD3-0F939AA2F341}" srcOrd="0" destOrd="0" presId="urn:microsoft.com/office/officeart/2005/8/layout/hierarchy2"/>
    <dgm:cxn modelId="{7FBAFA75-53E2-4429-8191-3BF41FF1E07A}" type="presParOf" srcId="{8EFAB389-E2C0-44C3-80D9-EE6A0F0E12D4}" destId="{A1379CB6-BDA2-4829-8AC7-161940883C62}" srcOrd="1" destOrd="0" presId="urn:microsoft.com/office/officeart/2005/8/layout/hierarchy2"/>
    <dgm:cxn modelId="{23D58562-1FB5-4DAD-A61D-5106843BF019}" type="presParOf" srcId="{A1379CB6-BDA2-4829-8AC7-161940883C62}" destId="{5F409C1D-DA6B-458B-8503-FB09585E4040}" srcOrd="0" destOrd="0" presId="urn:microsoft.com/office/officeart/2005/8/layout/hierarchy2"/>
    <dgm:cxn modelId="{F7FE4BFE-C293-4854-A8A7-0499C011301F}" type="presParOf" srcId="{5F409C1D-DA6B-458B-8503-FB09585E4040}" destId="{0492FB61-760F-4A5C-9710-C5A539743160}" srcOrd="0" destOrd="0" presId="urn:microsoft.com/office/officeart/2005/8/layout/hierarchy2"/>
    <dgm:cxn modelId="{FE554222-3BD0-4C94-91F3-3D240C6DD018}" type="presParOf" srcId="{A1379CB6-BDA2-4829-8AC7-161940883C62}" destId="{0F5C0A19-2322-471A-9D28-E25D868B6140}" srcOrd="1" destOrd="0" presId="urn:microsoft.com/office/officeart/2005/8/layout/hierarchy2"/>
    <dgm:cxn modelId="{7E9BB986-4828-4835-B1AF-14DF1AD32927}" type="presParOf" srcId="{0F5C0A19-2322-471A-9D28-E25D868B6140}" destId="{66BE5968-F601-4707-89C1-0CB795A1A2B5}" srcOrd="0" destOrd="0" presId="urn:microsoft.com/office/officeart/2005/8/layout/hierarchy2"/>
    <dgm:cxn modelId="{B51DDD19-0B86-4D13-B947-E2EEA6BC4919}" type="presParOf" srcId="{0F5C0A19-2322-471A-9D28-E25D868B6140}" destId="{47E3AC94-E84D-433D-A0B6-737449ADB4E6}" srcOrd="1" destOrd="0" presId="urn:microsoft.com/office/officeart/2005/8/layout/hierarchy2"/>
    <dgm:cxn modelId="{6F06B2CD-018C-469A-8004-A81B4D0AEADB}" type="presParOf" srcId="{A1379CB6-BDA2-4829-8AC7-161940883C62}" destId="{B4C86018-349E-41A3-A193-8CA5D4D347A4}" srcOrd="2" destOrd="0" presId="urn:microsoft.com/office/officeart/2005/8/layout/hierarchy2"/>
    <dgm:cxn modelId="{47107698-0D0B-469C-9A98-6AD02657A5B4}" type="presParOf" srcId="{B4C86018-349E-41A3-A193-8CA5D4D347A4}" destId="{1EDA5889-EF1A-4DF4-A0FC-6376352D8D11}" srcOrd="0" destOrd="0" presId="urn:microsoft.com/office/officeart/2005/8/layout/hierarchy2"/>
    <dgm:cxn modelId="{55684408-830B-41D5-9743-8A31A324B533}" type="presParOf" srcId="{A1379CB6-BDA2-4829-8AC7-161940883C62}" destId="{CA16E561-AE97-4E9D-B6DF-19F10300A656}" srcOrd="3" destOrd="0" presId="urn:microsoft.com/office/officeart/2005/8/layout/hierarchy2"/>
    <dgm:cxn modelId="{3B17CEF8-B5E0-4928-9EF9-0533F3DCF066}" type="presParOf" srcId="{CA16E561-AE97-4E9D-B6DF-19F10300A656}" destId="{C2281C42-4DC4-4055-B268-BEC6A2A614B8}" srcOrd="0" destOrd="0" presId="urn:microsoft.com/office/officeart/2005/8/layout/hierarchy2"/>
    <dgm:cxn modelId="{9165DFC5-5A83-48C4-9952-69680422FB41}" type="presParOf" srcId="{CA16E561-AE97-4E9D-B6DF-19F10300A656}" destId="{ABD7408F-7E85-4B89-A722-6915682A1B0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235EB9-D6BE-4D5D-9CD3-0F939AA2F341}">
      <dsp:nvSpPr>
        <dsp:cNvPr id="0" name=""/>
        <dsp:cNvSpPr/>
      </dsp:nvSpPr>
      <dsp:spPr>
        <a:xfrm>
          <a:off x="1966" y="245283"/>
          <a:ext cx="2212541" cy="661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Муниципальные общеобразовательные учреждения</a:t>
          </a:r>
          <a:endParaRPr lang="ru-RU" sz="1400" b="1" kern="1200" dirty="0"/>
        </a:p>
      </dsp:txBody>
      <dsp:txXfrm>
        <a:off x="1966" y="245283"/>
        <a:ext cx="2212541" cy="661561"/>
      </dsp:txXfrm>
    </dsp:sp>
    <dsp:sp modelId="{5F409C1D-DA6B-458B-8503-FB09585E4040}">
      <dsp:nvSpPr>
        <dsp:cNvPr id="0" name=""/>
        <dsp:cNvSpPr/>
      </dsp:nvSpPr>
      <dsp:spPr>
        <a:xfrm rot="19457599">
          <a:off x="2167565" y="390719"/>
          <a:ext cx="499434" cy="79199"/>
        </a:xfrm>
        <a:custGeom>
          <a:avLst/>
          <a:gdLst/>
          <a:ahLst/>
          <a:cxnLst/>
          <a:rect l="0" t="0" r="0" b="0"/>
          <a:pathLst>
            <a:path>
              <a:moveTo>
                <a:pt x="0" y="39599"/>
              </a:moveTo>
              <a:lnTo>
                <a:pt x="499434" y="395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2404797" y="417834"/>
        <a:ext cx="24971" cy="24971"/>
      </dsp:txXfrm>
    </dsp:sp>
    <dsp:sp modelId="{66BE5968-F601-4707-89C1-0CB795A1A2B5}">
      <dsp:nvSpPr>
        <dsp:cNvPr id="0" name=""/>
        <dsp:cNvSpPr/>
      </dsp:nvSpPr>
      <dsp:spPr>
        <a:xfrm>
          <a:off x="2620057" y="31107"/>
          <a:ext cx="1013871" cy="506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9</a:t>
          </a:r>
          <a:endParaRPr lang="ru-RU" sz="3300" kern="1200" dirty="0"/>
        </a:p>
      </dsp:txBody>
      <dsp:txXfrm>
        <a:off x="2620057" y="31107"/>
        <a:ext cx="1013871" cy="506935"/>
      </dsp:txXfrm>
    </dsp:sp>
    <dsp:sp modelId="{B4C86018-349E-41A3-A193-8CA5D4D347A4}">
      <dsp:nvSpPr>
        <dsp:cNvPr id="0" name=""/>
        <dsp:cNvSpPr/>
      </dsp:nvSpPr>
      <dsp:spPr>
        <a:xfrm rot="2142401">
          <a:off x="2167565" y="682208"/>
          <a:ext cx="499434" cy="79199"/>
        </a:xfrm>
        <a:custGeom>
          <a:avLst/>
          <a:gdLst/>
          <a:ahLst/>
          <a:cxnLst/>
          <a:rect l="0" t="0" r="0" b="0"/>
          <a:pathLst>
            <a:path>
              <a:moveTo>
                <a:pt x="0" y="39599"/>
              </a:moveTo>
              <a:lnTo>
                <a:pt x="499434" y="395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2404797" y="709322"/>
        <a:ext cx="24971" cy="24971"/>
      </dsp:txXfrm>
    </dsp:sp>
    <dsp:sp modelId="{C2281C42-4DC4-4055-B268-BEC6A2A614B8}">
      <dsp:nvSpPr>
        <dsp:cNvPr id="0" name=""/>
        <dsp:cNvSpPr/>
      </dsp:nvSpPr>
      <dsp:spPr>
        <a:xfrm>
          <a:off x="2620057" y="614084"/>
          <a:ext cx="1013871" cy="506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337</a:t>
          </a:r>
          <a:endParaRPr lang="ru-RU" sz="3300" kern="1200" dirty="0"/>
        </a:p>
      </dsp:txBody>
      <dsp:txXfrm>
        <a:off x="2620057" y="614084"/>
        <a:ext cx="1013871" cy="5069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235EB9-D6BE-4D5D-9CD3-0F939AA2F341}">
      <dsp:nvSpPr>
        <dsp:cNvPr id="0" name=""/>
        <dsp:cNvSpPr/>
      </dsp:nvSpPr>
      <dsp:spPr>
        <a:xfrm>
          <a:off x="441148" y="72008"/>
          <a:ext cx="2198694" cy="864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Краевые общеобразовательные учреждения</a:t>
          </a:r>
          <a:endParaRPr lang="ru-RU" sz="1400" b="1" kern="1200" dirty="0"/>
        </a:p>
      </dsp:txBody>
      <dsp:txXfrm>
        <a:off x="441148" y="72008"/>
        <a:ext cx="2198694" cy="864095"/>
      </dsp:txXfrm>
    </dsp:sp>
    <dsp:sp modelId="{5F409C1D-DA6B-458B-8503-FB09585E4040}">
      <dsp:nvSpPr>
        <dsp:cNvPr id="0" name=""/>
        <dsp:cNvSpPr/>
      </dsp:nvSpPr>
      <dsp:spPr>
        <a:xfrm rot="17924421">
          <a:off x="2554254" y="341811"/>
          <a:ext cx="329722" cy="35385"/>
        </a:xfrm>
        <a:custGeom>
          <a:avLst/>
          <a:gdLst/>
          <a:ahLst/>
          <a:cxnLst/>
          <a:rect l="0" t="0" r="0" b="0"/>
          <a:pathLst>
            <a:path>
              <a:moveTo>
                <a:pt x="0" y="17692"/>
              </a:moveTo>
              <a:lnTo>
                <a:pt x="329722" y="176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924421">
        <a:off x="2710872" y="351261"/>
        <a:ext cx="16486" cy="16486"/>
      </dsp:txXfrm>
    </dsp:sp>
    <dsp:sp modelId="{66BE5968-F601-4707-89C1-0CB795A1A2B5}">
      <dsp:nvSpPr>
        <dsp:cNvPr id="0" name=""/>
        <dsp:cNvSpPr/>
      </dsp:nvSpPr>
      <dsp:spPr>
        <a:xfrm>
          <a:off x="2798387" y="1006"/>
          <a:ext cx="396359" cy="427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</a:t>
          </a:r>
          <a:endParaRPr lang="ru-RU" sz="2200" kern="1200" dirty="0"/>
        </a:p>
      </dsp:txBody>
      <dsp:txXfrm>
        <a:off x="2798387" y="1006"/>
        <a:ext cx="396359" cy="427894"/>
      </dsp:txXfrm>
    </dsp:sp>
    <dsp:sp modelId="{B4C86018-349E-41A3-A193-8CA5D4D347A4}">
      <dsp:nvSpPr>
        <dsp:cNvPr id="0" name=""/>
        <dsp:cNvSpPr/>
      </dsp:nvSpPr>
      <dsp:spPr>
        <a:xfrm rot="3316904">
          <a:off x="2579929" y="600768"/>
          <a:ext cx="278371" cy="35385"/>
        </a:xfrm>
        <a:custGeom>
          <a:avLst/>
          <a:gdLst/>
          <a:ahLst/>
          <a:cxnLst/>
          <a:rect l="0" t="0" r="0" b="0"/>
          <a:pathLst>
            <a:path>
              <a:moveTo>
                <a:pt x="0" y="17692"/>
              </a:moveTo>
              <a:lnTo>
                <a:pt x="278371" y="176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6904">
        <a:off x="2712156" y="611502"/>
        <a:ext cx="13918" cy="13918"/>
      </dsp:txXfrm>
    </dsp:sp>
    <dsp:sp modelId="{C2281C42-4DC4-4055-B268-BEC6A2A614B8}">
      <dsp:nvSpPr>
        <dsp:cNvPr id="0" name=""/>
        <dsp:cNvSpPr/>
      </dsp:nvSpPr>
      <dsp:spPr>
        <a:xfrm>
          <a:off x="2798387" y="458627"/>
          <a:ext cx="396359" cy="5484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14</a:t>
          </a:r>
          <a:endParaRPr lang="ru-RU" sz="2200" kern="1200" dirty="0"/>
        </a:p>
      </dsp:txBody>
      <dsp:txXfrm>
        <a:off x="2798387" y="458627"/>
        <a:ext cx="396359" cy="54847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235EB9-D6BE-4D5D-9CD3-0F939AA2F341}">
      <dsp:nvSpPr>
        <dsp:cNvPr id="0" name=""/>
        <dsp:cNvSpPr/>
      </dsp:nvSpPr>
      <dsp:spPr>
        <a:xfrm>
          <a:off x="3629" y="631746"/>
          <a:ext cx="2276624" cy="6807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Негосударственные общеобразовательные учреждения</a:t>
          </a:r>
          <a:endParaRPr lang="ru-RU" sz="1400" b="1" kern="1200" dirty="0"/>
        </a:p>
      </dsp:txBody>
      <dsp:txXfrm>
        <a:off x="3629" y="631746"/>
        <a:ext cx="2276624" cy="680722"/>
      </dsp:txXfrm>
    </dsp:sp>
    <dsp:sp modelId="{5F409C1D-DA6B-458B-8503-FB09585E4040}">
      <dsp:nvSpPr>
        <dsp:cNvPr id="0" name=""/>
        <dsp:cNvSpPr/>
      </dsp:nvSpPr>
      <dsp:spPr>
        <a:xfrm rot="19457599">
          <a:off x="2231951" y="797996"/>
          <a:ext cx="513900" cy="48292"/>
        </a:xfrm>
        <a:custGeom>
          <a:avLst/>
          <a:gdLst/>
          <a:ahLst/>
          <a:cxnLst/>
          <a:rect l="0" t="0" r="0" b="0"/>
          <a:pathLst>
            <a:path>
              <a:moveTo>
                <a:pt x="0" y="24146"/>
              </a:moveTo>
              <a:lnTo>
                <a:pt x="513900" y="241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2476054" y="809295"/>
        <a:ext cx="25695" cy="25695"/>
      </dsp:txXfrm>
    </dsp:sp>
    <dsp:sp modelId="{66BE5968-F601-4707-89C1-0CB795A1A2B5}">
      <dsp:nvSpPr>
        <dsp:cNvPr id="0" name=""/>
        <dsp:cNvSpPr/>
      </dsp:nvSpPr>
      <dsp:spPr>
        <a:xfrm>
          <a:off x="2697549" y="411368"/>
          <a:ext cx="1043236" cy="521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2</a:t>
          </a:r>
          <a:endParaRPr lang="ru-RU" sz="3400" kern="1200" dirty="0"/>
        </a:p>
      </dsp:txBody>
      <dsp:txXfrm>
        <a:off x="2697549" y="411368"/>
        <a:ext cx="1043236" cy="521618"/>
      </dsp:txXfrm>
    </dsp:sp>
    <dsp:sp modelId="{B4C86018-349E-41A3-A193-8CA5D4D347A4}">
      <dsp:nvSpPr>
        <dsp:cNvPr id="0" name=""/>
        <dsp:cNvSpPr/>
      </dsp:nvSpPr>
      <dsp:spPr>
        <a:xfrm rot="2142401">
          <a:off x="2231951" y="1097926"/>
          <a:ext cx="513900" cy="48292"/>
        </a:xfrm>
        <a:custGeom>
          <a:avLst/>
          <a:gdLst/>
          <a:ahLst/>
          <a:cxnLst/>
          <a:rect l="0" t="0" r="0" b="0"/>
          <a:pathLst>
            <a:path>
              <a:moveTo>
                <a:pt x="0" y="24146"/>
              </a:moveTo>
              <a:lnTo>
                <a:pt x="513900" y="241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2476054" y="1109225"/>
        <a:ext cx="25695" cy="25695"/>
      </dsp:txXfrm>
    </dsp:sp>
    <dsp:sp modelId="{C2281C42-4DC4-4055-B268-BEC6A2A614B8}">
      <dsp:nvSpPr>
        <dsp:cNvPr id="0" name=""/>
        <dsp:cNvSpPr/>
      </dsp:nvSpPr>
      <dsp:spPr>
        <a:xfrm>
          <a:off x="2697549" y="1011229"/>
          <a:ext cx="1043236" cy="521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14</a:t>
          </a:r>
          <a:endParaRPr lang="ru-RU" sz="3400" kern="1200" dirty="0"/>
        </a:p>
      </dsp:txBody>
      <dsp:txXfrm>
        <a:off x="2697549" y="1011229"/>
        <a:ext cx="1043236" cy="521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412D5-8A59-4CCD-8999-E0326E56B74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348043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30EBC-6FF3-442E-B4F4-127D731DF72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45954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2C88E-4D01-4111-B08C-EA7F12059B4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116053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C4B340-EC80-48D9-864E-021AE939F40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19242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4A2B5-0E68-4244-8281-128B1FB89C6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355778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8C179-106C-4A3F-AFD4-B3DD17ECC85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252680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992C1-04F8-4322-A25D-8A895E06872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392444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8DB98-67FF-4573-811E-753D2390BD1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78244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77E13-B88E-4243-8FCC-C3EAB5591E7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40062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A9534-3070-4133-8CB4-6FEB394B9E2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111854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40A07-CED2-428C-BF7B-B6E7CB780AC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5664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A61ABA1-F788-4C48-B5DE-FBA791DFC4B0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rustest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4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60000"/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Рабочий стол\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609" y="116632"/>
            <a:ext cx="696714" cy="88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88640"/>
            <a:ext cx="6400800" cy="50405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Отдел образования администрации города Лесосибирска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32647" y="1844824"/>
            <a:ext cx="9036496" cy="23876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Особенности проведения государственной итоговой аттестации по образовательным программам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среднего общего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образования в 2023 году.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652120" y="6054788"/>
            <a:ext cx="3384376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Сенюта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Людмила Алексеевна,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главный специалист отдела образования администрации г. Лесосибирска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8424" y="6669360"/>
            <a:ext cx="755576" cy="188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1200" y="161137"/>
            <a:ext cx="7943215" cy="10124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>
              <a:lnSpc>
                <a:spcPct val="100000"/>
              </a:lnSpc>
              <a:spcBef>
                <a:spcPts val="95"/>
              </a:spcBef>
            </a:pPr>
            <a:r>
              <a:rPr sz="2800" u="heavy" spc="-7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00" dirty="0">
              <a:latin typeface="Times New Roman"/>
              <a:cs typeface="Times New Roman"/>
            </a:endParaRPr>
          </a:p>
        </p:txBody>
      </p:sp>
      <p:pic>
        <p:nvPicPr>
          <p:cNvPr id="4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0"/>
            <a:ext cx="2028091" cy="1281643"/>
          </a:xfrm>
          <a:prstGeom prst="rect">
            <a:avLst/>
          </a:prstGeom>
          <a:noFill/>
        </p:spPr>
      </p:pic>
      <p:pic>
        <p:nvPicPr>
          <p:cNvPr id="3074" name="Picture 2" descr="F:\2021-2022\ГИА в 2022 году\img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340768"/>
            <a:ext cx="8064896" cy="5187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363368"/>
            <a:ext cx="8991600" cy="43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7620">
              <a:lnSpc>
                <a:spcPts val="3520"/>
              </a:lnSpc>
              <a:spcBef>
                <a:spcPts val="100"/>
              </a:spcBef>
              <a:tabLst>
                <a:tab pos="3529329" algn="l"/>
                <a:tab pos="5177790" algn="l"/>
              </a:tabLst>
            </a:pPr>
            <a:r>
              <a:rPr sz="2800" b="0" u="sng" spc="-7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2400" u="sng" dirty="0">
              <a:latin typeface="Times New Roman"/>
              <a:cs typeface="Times New Roman"/>
            </a:endParaRPr>
          </a:p>
        </p:txBody>
      </p:sp>
      <p:pic>
        <p:nvPicPr>
          <p:cNvPr id="6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0"/>
            <a:ext cx="2028091" cy="1281643"/>
          </a:xfrm>
          <a:prstGeom prst="rect">
            <a:avLst/>
          </a:prstGeom>
          <a:noFill/>
        </p:spPr>
      </p:pic>
      <p:pic>
        <p:nvPicPr>
          <p:cNvPr id="5122" name="Picture 2" descr="F:\2021-2022\ГИА в 2022 году\rssimg-848ef549c79467ff097ce59c1d1dcce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7776864" cy="512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7179" y="1700806"/>
            <a:ext cx="7858759" cy="2851422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1055"/>
              </a:spcBef>
            </a:pPr>
            <a:r>
              <a:rPr sz="1800" b="1" u="heavy" spc="-2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fipi.ru</a:t>
            </a:r>
            <a:r>
              <a:rPr sz="1800" b="1" spc="-25" dirty="0">
                <a:solidFill>
                  <a:srgbClr val="800000"/>
                </a:solidFill>
                <a:latin typeface="Georgia"/>
                <a:cs typeface="Georgia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- </a:t>
            </a:r>
            <a:r>
              <a:rPr sz="1800" b="1" spc="-5" dirty="0">
                <a:solidFill>
                  <a:srgbClr val="404040"/>
                </a:solidFill>
                <a:latin typeface="Georgia"/>
                <a:cs typeface="Georgia"/>
              </a:rPr>
              <a:t>Федеральный </a:t>
            </a:r>
            <a:r>
              <a:rPr sz="1800" b="1" spc="70" dirty="0">
                <a:solidFill>
                  <a:srgbClr val="404040"/>
                </a:solidFill>
                <a:latin typeface="Georgia"/>
                <a:cs typeface="Georgia"/>
              </a:rPr>
              <a:t>институт </a:t>
            </a:r>
            <a:r>
              <a:rPr sz="1800" b="1" spc="20" dirty="0">
                <a:solidFill>
                  <a:srgbClr val="404040"/>
                </a:solidFill>
                <a:latin typeface="Georgia"/>
                <a:cs typeface="Georgia"/>
              </a:rPr>
              <a:t>педагогических</a:t>
            </a:r>
            <a:r>
              <a:rPr sz="1800" b="1" spc="39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Georgia"/>
                <a:cs typeface="Georgia"/>
              </a:rPr>
              <a:t>измерений</a:t>
            </a:r>
            <a:endParaRPr sz="18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  <a:tabLst>
                <a:tab pos="5805170" algn="l"/>
              </a:tabLst>
            </a:pPr>
            <a:r>
              <a:rPr sz="1800" b="1" u="heavy" spc="-1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ege.edu.ru</a:t>
            </a:r>
            <a:r>
              <a:rPr sz="1800" b="1" spc="-15" dirty="0">
                <a:solidFill>
                  <a:srgbClr val="800000"/>
                </a:solidFill>
                <a:latin typeface="Georgia"/>
                <a:cs typeface="Georgia"/>
              </a:rPr>
              <a:t> 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-</a:t>
            </a:r>
            <a:r>
              <a:rPr sz="1800" b="1" spc="-6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30" dirty="0">
                <a:solidFill>
                  <a:srgbClr val="404040"/>
                </a:solidFill>
                <a:latin typeface="Georgia"/>
                <a:cs typeface="Georgia"/>
              </a:rPr>
              <a:t>Официальный</a:t>
            </a:r>
            <a:r>
              <a:rPr sz="1800" b="1" spc="16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Georgia"/>
                <a:cs typeface="Georgia"/>
              </a:rPr>
              <a:t>информационный	портал</a:t>
            </a:r>
            <a:r>
              <a:rPr sz="1800" b="1" spc="14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Georgia"/>
                <a:cs typeface="Georgia"/>
              </a:rPr>
              <a:t>ЕГЭ</a:t>
            </a:r>
            <a:endParaRPr sz="1800" dirty="0">
              <a:latin typeface="Georgia"/>
              <a:cs typeface="Georgia"/>
            </a:endParaRPr>
          </a:p>
          <a:p>
            <a:pPr marL="222885" marR="212725" algn="ctr">
              <a:lnSpc>
                <a:spcPct val="100000"/>
              </a:lnSpc>
              <a:spcBef>
                <a:spcPts val="1080"/>
              </a:spcBef>
              <a:tabLst>
                <a:tab pos="6672580" algn="l"/>
              </a:tabLst>
            </a:pPr>
            <a:r>
              <a:rPr sz="18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obrnadzor.gov.ru</a:t>
            </a:r>
            <a:r>
              <a:rPr sz="1800" b="1" spc="-35" dirty="0">
                <a:solidFill>
                  <a:srgbClr val="800000"/>
                </a:solidFill>
                <a:latin typeface="Georgia"/>
                <a:cs typeface="Georgia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- </a:t>
            </a:r>
            <a:r>
              <a:rPr sz="1800" b="1" spc="-10" dirty="0">
                <a:solidFill>
                  <a:srgbClr val="404040"/>
                </a:solidFill>
                <a:latin typeface="Georgia"/>
                <a:cs typeface="Georgia"/>
              </a:rPr>
              <a:t>Федеральная </a:t>
            </a:r>
            <a:r>
              <a:rPr sz="1800" b="1" spc="-5" dirty="0">
                <a:solidFill>
                  <a:srgbClr val="404040"/>
                </a:solidFill>
                <a:latin typeface="Georgia"/>
                <a:cs typeface="Georgia"/>
              </a:rPr>
              <a:t>служба </a:t>
            </a:r>
            <a:r>
              <a:rPr sz="1800" b="1" spc="32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Georgia"/>
                <a:cs typeface="Georgia"/>
              </a:rPr>
              <a:t>по</a:t>
            </a:r>
            <a:r>
              <a:rPr sz="1800" b="1" spc="17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10" dirty="0">
                <a:solidFill>
                  <a:srgbClr val="404040"/>
                </a:solidFill>
                <a:latin typeface="Georgia"/>
                <a:cs typeface="Georgia"/>
              </a:rPr>
              <a:t>надзору	</a:t>
            </a:r>
            <a:r>
              <a:rPr sz="1800" b="1" spc="50" dirty="0">
                <a:solidFill>
                  <a:srgbClr val="404040"/>
                </a:solidFill>
                <a:latin typeface="Georgia"/>
                <a:cs typeface="Georgia"/>
              </a:rPr>
              <a:t>в </a:t>
            </a:r>
            <a:r>
              <a:rPr sz="1800" b="1" spc="5" dirty="0">
                <a:solidFill>
                  <a:srgbClr val="404040"/>
                </a:solidFill>
                <a:latin typeface="Georgia"/>
                <a:cs typeface="Georgia"/>
              </a:rPr>
              <a:t>сфере  </a:t>
            </a:r>
            <a:r>
              <a:rPr sz="1800" b="1" spc="-20" dirty="0">
                <a:solidFill>
                  <a:srgbClr val="404040"/>
                </a:solidFill>
                <a:latin typeface="Georgia"/>
                <a:cs typeface="Georgia"/>
              </a:rPr>
              <a:t>образования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и</a:t>
            </a:r>
            <a:r>
              <a:rPr sz="1800" b="1" spc="-12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Georgia"/>
                <a:cs typeface="Georgia"/>
              </a:rPr>
              <a:t>науки</a:t>
            </a:r>
            <a:endParaRPr sz="18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sz="1800" b="1" u="heavy" spc="-2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  <a:hlinkClick r:id="rId2"/>
              </a:rPr>
              <a:t>www.rustest.ru</a:t>
            </a:r>
            <a:r>
              <a:rPr sz="1800" b="1" spc="-25" dirty="0">
                <a:solidFill>
                  <a:srgbClr val="800000"/>
                </a:solidFill>
                <a:latin typeface="Georgia"/>
                <a:cs typeface="Georgia"/>
                <a:hlinkClick r:id="rId2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- </a:t>
            </a:r>
            <a:r>
              <a:rPr sz="1800" b="1" spc="-30" dirty="0">
                <a:solidFill>
                  <a:srgbClr val="404040"/>
                </a:solidFill>
                <a:latin typeface="Georgia"/>
                <a:cs typeface="Georgia"/>
              </a:rPr>
              <a:t>Официальный </a:t>
            </a:r>
            <a:r>
              <a:rPr sz="1800" b="1" spc="45" dirty="0">
                <a:solidFill>
                  <a:srgbClr val="404040"/>
                </a:solidFill>
                <a:latin typeface="Georgia"/>
                <a:cs typeface="Georgia"/>
              </a:rPr>
              <a:t>сайт </a:t>
            </a:r>
            <a:r>
              <a:rPr sz="1800" b="1" spc="-5" dirty="0">
                <a:solidFill>
                  <a:srgbClr val="404040"/>
                </a:solidFill>
                <a:latin typeface="Georgia"/>
                <a:cs typeface="Georgia"/>
              </a:rPr>
              <a:t>Федерального</a:t>
            </a:r>
            <a:r>
              <a:rPr sz="1800" b="1" spc="-5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20" dirty="0">
                <a:solidFill>
                  <a:srgbClr val="404040"/>
                </a:solidFill>
                <a:latin typeface="Georgia"/>
                <a:cs typeface="Georgia"/>
              </a:rPr>
              <a:t>центра</a:t>
            </a:r>
            <a:endParaRPr sz="1800" dirty="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</a:pPr>
            <a:r>
              <a:rPr lang="ru-RU" sz="1800" b="1" spc="20" dirty="0" smtClean="0">
                <a:solidFill>
                  <a:srgbClr val="404040"/>
                </a:solidFill>
                <a:latin typeface="Georgia"/>
                <a:cs typeface="Georgia"/>
              </a:rPr>
              <a:t>Т</a:t>
            </a:r>
            <a:r>
              <a:rPr sz="1800" b="1" spc="20" dirty="0" err="1" smtClean="0">
                <a:solidFill>
                  <a:srgbClr val="404040"/>
                </a:solidFill>
                <a:latin typeface="Georgia"/>
                <a:cs typeface="Georgia"/>
              </a:rPr>
              <a:t>естирования</a:t>
            </a:r>
            <a:endParaRPr sz="18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725"/>
              </a:spcBef>
              <a:tabLst>
                <a:tab pos="6275070" algn="l"/>
              </a:tabLst>
            </a:pPr>
            <a:r>
              <a:rPr sz="1800" b="1" u="heavy" spc="-15" dirty="0" smtClean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mon.gov.ru</a:t>
            </a:r>
            <a:r>
              <a:rPr sz="1800" b="1" spc="-15" dirty="0" smtClean="0">
                <a:solidFill>
                  <a:srgbClr val="800000"/>
                </a:solidFill>
                <a:latin typeface="Georgia"/>
                <a:cs typeface="Georgia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-  </a:t>
            </a:r>
            <a:r>
              <a:rPr sz="1800" b="1" spc="15" dirty="0">
                <a:solidFill>
                  <a:srgbClr val="404040"/>
                </a:solidFill>
                <a:latin typeface="Georgia"/>
                <a:cs typeface="Georgia"/>
              </a:rPr>
              <a:t>Министерство </a:t>
            </a:r>
            <a:r>
              <a:rPr sz="1800" b="1" spc="-20" dirty="0">
                <a:solidFill>
                  <a:srgbClr val="404040"/>
                </a:solidFill>
                <a:latin typeface="Georgia"/>
                <a:cs typeface="Georgia"/>
              </a:rPr>
              <a:t>образования</a:t>
            </a:r>
            <a:r>
              <a:rPr sz="1800" b="1" spc="28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30" dirty="0">
                <a:solidFill>
                  <a:srgbClr val="404040"/>
                </a:solidFill>
                <a:latin typeface="Georgia"/>
                <a:cs typeface="Georgia"/>
              </a:rPr>
              <a:t>и</a:t>
            </a:r>
            <a:r>
              <a:rPr sz="1800" b="1" spc="17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Georgia"/>
                <a:cs typeface="Georgia"/>
              </a:rPr>
              <a:t>науки	</a:t>
            </a:r>
            <a:r>
              <a:rPr sz="1800" b="1" dirty="0">
                <a:solidFill>
                  <a:srgbClr val="404040"/>
                </a:solidFill>
                <a:latin typeface="Georgia"/>
                <a:cs typeface="Georgia"/>
              </a:rPr>
              <a:t>Российской</a:t>
            </a:r>
            <a:endParaRPr sz="1800" dirty="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</a:pPr>
            <a:r>
              <a:rPr sz="1800" b="1" dirty="0" err="1" smtClean="0">
                <a:solidFill>
                  <a:srgbClr val="404040"/>
                </a:solidFill>
                <a:latin typeface="Georgia"/>
                <a:cs typeface="Georgia"/>
              </a:rPr>
              <a:t>Федерации</a:t>
            </a:r>
            <a:endParaRPr sz="18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4148" y="412612"/>
            <a:ext cx="380428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u="heavy" spc="-800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endParaRPr sz="3200" dirty="0">
              <a:latin typeface="Times New Roman"/>
              <a:cs typeface="Times New Roman"/>
            </a:endParaRPr>
          </a:p>
        </p:txBody>
      </p:sp>
      <p:pic>
        <p:nvPicPr>
          <p:cNvPr id="5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0"/>
            <a:ext cx="2028091" cy="1281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8424" y="6669360"/>
            <a:ext cx="755576" cy="188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338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89811" y="18864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88424" y="6669360"/>
            <a:ext cx="755576" cy="188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917751122"/>
              </p:ext>
            </p:extLst>
          </p:nvPr>
        </p:nvGraphicFramePr>
        <p:xfrm>
          <a:off x="29144" y="1399382"/>
          <a:ext cx="3635896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2829335027"/>
              </p:ext>
            </p:extLst>
          </p:nvPr>
        </p:nvGraphicFramePr>
        <p:xfrm>
          <a:off x="2627784" y="2708920"/>
          <a:ext cx="3635896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1762635376"/>
              </p:ext>
            </p:extLst>
          </p:nvPr>
        </p:nvGraphicFramePr>
        <p:xfrm>
          <a:off x="611560" y="4005064"/>
          <a:ext cx="374441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4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116632"/>
            <a:ext cx="2981740" cy="1152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9948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Порядок проведения государственной итоговой аттестации по образовательным программам среднего общего образования (от 07.11.2018 г № 190/1512);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Приказ МП РФ «Об утверждении единого расписания и продолжительности проведения единого государственного экзамена по каждому предмету, требований к использованию средств обучения и воспитания при его проведении в 2023году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(от 16.11.2022 № 989/1143)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0648"/>
            <a:ext cx="2028091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pc="5" dirty="0" smtClean="0">
                <a:solidFill>
                  <a:srgbClr val="C00000"/>
                </a:solidFill>
                <a:latin typeface="Georgia"/>
                <a:cs typeface="Georgia"/>
              </a:rPr>
              <a:t>Обязательными</a:t>
            </a:r>
            <a:r>
              <a:rPr lang="ru-RU" b="1" spc="5" dirty="0" smtClean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lang="ru-RU" spc="15" dirty="0" smtClean="0">
                <a:latin typeface="Georgia"/>
                <a:cs typeface="Georgia"/>
              </a:rPr>
              <a:t>для </a:t>
            </a:r>
            <a:r>
              <a:rPr lang="ru-RU" spc="140" dirty="0" smtClean="0">
                <a:latin typeface="Georgia"/>
                <a:cs typeface="Georgia"/>
              </a:rPr>
              <a:t>всех </a:t>
            </a:r>
            <a:r>
              <a:rPr lang="ru-RU" spc="125" dirty="0" smtClean="0">
                <a:latin typeface="Georgia"/>
                <a:cs typeface="Georgia"/>
              </a:rPr>
              <a:t>выпускников </a:t>
            </a:r>
            <a:r>
              <a:rPr lang="ru-RU" spc="55" dirty="0" smtClean="0">
                <a:latin typeface="Georgia"/>
                <a:cs typeface="Georgia"/>
              </a:rPr>
              <a:t>школ  </a:t>
            </a:r>
            <a:r>
              <a:rPr lang="ru-RU" spc="100" dirty="0" smtClean="0">
                <a:latin typeface="Georgia"/>
                <a:cs typeface="Georgia"/>
              </a:rPr>
              <a:t>текущего года </a:t>
            </a:r>
            <a:r>
              <a:rPr lang="ru-RU" spc="95" dirty="0" smtClean="0">
                <a:latin typeface="Georgia"/>
                <a:cs typeface="Georgia"/>
              </a:rPr>
              <a:t>являются </a:t>
            </a:r>
            <a:r>
              <a:rPr lang="ru-RU" b="1" spc="10" dirty="0" smtClean="0">
                <a:solidFill>
                  <a:srgbClr val="C00000"/>
                </a:solidFill>
                <a:latin typeface="Georgia"/>
                <a:cs typeface="Georgia"/>
              </a:rPr>
              <a:t>ЕГЭ </a:t>
            </a:r>
            <a:r>
              <a:rPr lang="ru-RU" b="1" spc="-25" dirty="0" smtClean="0">
                <a:solidFill>
                  <a:srgbClr val="C00000"/>
                </a:solidFill>
                <a:latin typeface="Georgia"/>
                <a:cs typeface="Georgia"/>
              </a:rPr>
              <a:t>по</a:t>
            </a:r>
            <a:r>
              <a:rPr lang="ru-RU" b="1" spc="-30" dirty="0" smtClean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lang="ru-RU" b="1" spc="70" dirty="0" smtClean="0">
                <a:solidFill>
                  <a:srgbClr val="C00000"/>
                </a:solidFill>
                <a:latin typeface="Georgia"/>
                <a:cs typeface="Georgia"/>
              </a:rPr>
              <a:t>русскому </a:t>
            </a:r>
            <a:r>
              <a:rPr lang="ru-RU" b="1" spc="40" dirty="0" smtClean="0">
                <a:solidFill>
                  <a:srgbClr val="C00000"/>
                </a:solidFill>
                <a:latin typeface="Georgia"/>
                <a:cs typeface="Georgia"/>
              </a:rPr>
              <a:t>языку </a:t>
            </a:r>
            <a:r>
              <a:rPr lang="ru-RU" b="1" spc="-45" dirty="0" smtClean="0">
                <a:solidFill>
                  <a:srgbClr val="C00000"/>
                </a:solidFill>
                <a:latin typeface="Georgia"/>
                <a:cs typeface="Georgia"/>
              </a:rPr>
              <a:t>и </a:t>
            </a:r>
            <a:r>
              <a:rPr lang="ru-RU" b="1" dirty="0" smtClean="0">
                <a:solidFill>
                  <a:srgbClr val="C00000"/>
                </a:solidFill>
                <a:latin typeface="Georgia"/>
                <a:cs typeface="Georgia"/>
              </a:rPr>
              <a:t>математике (базовая) </a:t>
            </a:r>
            <a:r>
              <a:rPr lang="ru-RU" b="1" spc="-100" dirty="0" smtClean="0">
                <a:solidFill>
                  <a:srgbClr val="C00000"/>
                </a:solidFill>
                <a:latin typeface="Georgia"/>
                <a:cs typeface="Georgia"/>
              </a:rPr>
              <a:t>или  </a:t>
            </a:r>
            <a:r>
              <a:rPr lang="ru-RU" b="1" spc="60" dirty="0" smtClean="0">
                <a:solidFill>
                  <a:srgbClr val="C00000"/>
                </a:solidFill>
                <a:latin typeface="Georgia"/>
                <a:cs typeface="Georgia"/>
              </a:rPr>
              <a:t>математика</a:t>
            </a:r>
            <a:r>
              <a:rPr lang="ru-RU" b="1" spc="160" dirty="0" smtClean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lang="ru-RU" b="1" spc="-70" dirty="0" smtClean="0">
                <a:solidFill>
                  <a:srgbClr val="C00000"/>
                </a:solidFill>
                <a:latin typeface="Georgia"/>
                <a:cs typeface="Georgia"/>
              </a:rPr>
              <a:t>(профильная)</a:t>
            </a:r>
            <a:endParaRPr lang="ru-RU" dirty="0" smtClean="0">
              <a:solidFill>
                <a:srgbClr val="C00000"/>
              </a:solidFill>
              <a:latin typeface="Georgia"/>
              <a:cs typeface="Georgia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язык- 365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Математика П-163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Математика Б- 202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6632"/>
            <a:ext cx="2676940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095" y="1484784"/>
            <a:ext cx="8201659" cy="1872949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42240" marR="139700" algn="ctr">
              <a:lnSpc>
                <a:spcPts val="3890"/>
              </a:lnSpc>
              <a:spcBef>
                <a:spcPts val="585"/>
              </a:spcBef>
            </a:pPr>
            <a:r>
              <a:rPr sz="3600" spc="5" dirty="0">
                <a:latin typeface="Georgia"/>
                <a:cs typeface="Georgia"/>
              </a:rPr>
              <a:t>Для </a:t>
            </a:r>
            <a:r>
              <a:rPr sz="3600" spc="175" dirty="0">
                <a:latin typeface="Georgia"/>
                <a:cs typeface="Georgia"/>
              </a:rPr>
              <a:t>участия </a:t>
            </a:r>
            <a:r>
              <a:rPr sz="3600" spc="295" dirty="0">
                <a:latin typeface="Georgia"/>
                <a:cs typeface="Georgia"/>
              </a:rPr>
              <a:t>в </a:t>
            </a:r>
            <a:r>
              <a:rPr sz="3600" spc="170" dirty="0">
                <a:latin typeface="Georgia"/>
                <a:cs typeface="Georgia"/>
              </a:rPr>
              <a:t>ЕГЭ </a:t>
            </a:r>
            <a:r>
              <a:rPr sz="3600" spc="150" dirty="0">
                <a:latin typeface="Georgia"/>
                <a:cs typeface="Georgia"/>
              </a:rPr>
              <a:t>обучающемуся  </a:t>
            </a:r>
            <a:r>
              <a:rPr sz="3600" spc="114" dirty="0">
                <a:latin typeface="Georgia"/>
                <a:cs typeface="Georgia"/>
              </a:rPr>
              <a:t>необходимо</a:t>
            </a:r>
            <a:r>
              <a:rPr sz="3600" spc="254" dirty="0">
                <a:latin typeface="Georgia"/>
                <a:cs typeface="Georgia"/>
              </a:rPr>
              <a:t> </a:t>
            </a:r>
            <a:r>
              <a:rPr sz="3600" spc="295" dirty="0">
                <a:latin typeface="Georgia"/>
                <a:cs typeface="Georgia"/>
              </a:rPr>
              <a:t>в</a:t>
            </a:r>
            <a:endParaRPr sz="36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1945"/>
              </a:spcBef>
            </a:pPr>
            <a:r>
              <a:rPr sz="3600" b="1" spc="-35" dirty="0">
                <a:latin typeface="Georgia"/>
                <a:cs typeface="Georgia"/>
              </a:rPr>
              <a:t>СРОК </a:t>
            </a:r>
            <a:r>
              <a:rPr sz="3600" b="1" spc="35" dirty="0">
                <a:latin typeface="Georgia"/>
                <a:cs typeface="Georgia"/>
              </a:rPr>
              <a:t>ДО </a:t>
            </a:r>
            <a:r>
              <a:rPr sz="3600" b="1" spc="610" dirty="0">
                <a:solidFill>
                  <a:srgbClr val="C00000"/>
                </a:solidFill>
                <a:latin typeface="Georgia"/>
                <a:cs typeface="Georgia"/>
              </a:rPr>
              <a:t>1</a:t>
            </a:r>
            <a:r>
              <a:rPr sz="3600" b="1" spc="610" dirty="0">
                <a:latin typeface="Georgia"/>
                <a:cs typeface="Georgia"/>
              </a:rPr>
              <a:t> </a:t>
            </a:r>
            <a:r>
              <a:rPr sz="3600" b="1" spc="-135" dirty="0">
                <a:latin typeface="Georgia"/>
                <a:cs typeface="Georgia"/>
              </a:rPr>
              <a:t>ФЕВРАЛЯ </a:t>
            </a:r>
            <a:r>
              <a:rPr sz="3600" b="1" spc="-20" dirty="0" smtClean="0">
                <a:solidFill>
                  <a:srgbClr val="C00000"/>
                </a:solidFill>
                <a:latin typeface="Georgia"/>
                <a:cs typeface="Georgia"/>
              </a:rPr>
              <a:t>202</a:t>
            </a:r>
            <a:r>
              <a:rPr lang="ru-RU" sz="3600" b="1" spc="-20" dirty="0" smtClean="0">
                <a:solidFill>
                  <a:srgbClr val="C00000"/>
                </a:solidFill>
                <a:latin typeface="Georgia"/>
                <a:cs typeface="Georgia"/>
              </a:rPr>
              <a:t>3</a:t>
            </a:r>
            <a:r>
              <a:rPr sz="3600" b="1" spc="195" dirty="0" smtClean="0">
                <a:latin typeface="Georgia"/>
                <a:cs typeface="Georgia"/>
              </a:rPr>
              <a:t> </a:t>
            </a:r>
            <a:r>
              <a:rPr sz="3600" b="1" spc="-15" dirty="0">
                <a:latin typeface="Georgia"/>
                <a:cs typeface="Georgia"/>
              </a:rPr>
              <a:t>ГОДА</a:t>
            </a:r>
            <a:endParaRPr sz="36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2200" y="194106"/>
            <a:ext cx="66294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4400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66798" y="958764"/>
            <a:ext cx="6224270" cy="0"/>
          </a:xfrm>
          <a:custGeom>
            <a:avLst/>
            <a:gdLst/>
            <a:ahLst/>
            <a:cxnLst/>
            <a:rect l="l" t="t" r="r" b="b"/>
            <a:pathLst>
              <a:path w="6224270">
                <a:moveTo>
                  <a:pt x="0" y="0"/>
                </a:moveTo>
                <a:lnTo>
                  <a:pt x="6224015" y="0"/>
                </a:lnTo>
              </a:path>
            </a:pathLst>
          </a:custGeom>
          <a:ln w="5333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79" y="3968497"/>
            <a:ext cx="2407920" cy="1645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4884" y="3881119"/>
            <a:ext cx="2415540" cy="1698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0428" y="4005073"/>
            <a:ext cx="2312746" cy="15190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0428" y="4005073"/>
            <a:ext cx="2313305" cy="1519767"/>
          </a:xfrm>
          <a:custGeom>
            <a:avLst/>
            <a:gdLst/>
            <a:ahLst/>
            <a:cxnLst/>
            <a:rect l="l" t="t" r="r" b="b"/>
            <a:pathLst>
              <a:path w="2313305" h="1139825">
                <a:moveTo>
                  <a:pt x="0" y="189864"/>
                </a:moveTo>
                <a:lnTo>
                  <a:pt x="6782" y="139376"/>
                </a:lnTo>
                <a:lnTo>
                  <a:pt x="25924" y="94017"/>
                </a:lnTo>
                <a:lnTo>
                  <a:pt x="55616" y="55594"/>
                </a:lnTo>
                <a:lnTo>
                  <a:pt x="94047" y="25912"/>
                </a:lnTo>
                <a:lnTo>
                  <a:pt x="139408" y="6779"/>
                </a:lnTo>
                <a:lnTo>
                  <a:pt x="189890" y="0"/>
                </a:lnTo>
                <a:lnTo>
                  <a:pt x="2122881" y="0"/>
                </a:lnTo>
                <a:lnTo>
                  <a:pt x="2173369" y="6779"/>
                </a:lnTo>
                <a:lnTo>
                  <a:pt x="2218728" y="25912"/>
                </a:lnTo>
                <a:lnTo>
                  <a:pt x="2257151" y="55594"/>
                </a:lnTo>
                <a:lnTo>
                  <a:pt x="2286833" y="94017"/>
                </a:lnTo>
                <a:lnTo>
                  <a:pt x="2305966" y="139376"/>
                </a:lnTo>
                <a:lnTo>
                  <a:pt x="2312746" y="189864"/>
                </a:lnTo>
                <a:lnTo>
                  <a:pt x="2312746" y="949401"/>
                </a:lnTo>
                <a:lnTo>
                  <a:pt x="2305966" y="999882"/>
                </a:lnTo>
                <a:lnTo>
                  <a:pt x="2286833" y="1045243"/>
                </a:lnTo>
                <a:lnTo>
                  <a:pt x="2257151" y="1083675"/>
                </a:lnTo>
                <a:lnTo>
                  <a:pt x="2218728" y="1113366"/>
                </a:lnTo>
                <a:lnTo>
                  <a:pt x="2173369" y="1132508"/>
                </a:lnTo>
                <a:lnTo>
                  <a:pt x="2122881" y="1139291"/>
                </a:lnTo>
                <a:lnTo>
                  <a:pt x="189890" y="1139291"/>
                </a:lnTo>
                <a:lnTo>
                  <a:pt x="139408" y="1132508"/>
                </a:lnTo>
                <a:lnTo>
                  <a:pt x="94047" y="1113366"/>
                </a:lnTo>
                <a:lnTo>
                  <a:pt x="55616" y="1083675"/>
                </a:lnTo>
                <a:lnTo>
                  <a:pt x="25924" y="1045243"/>
                </a:lnTo>
                <a:lnTo>
                  <a:pt x="6782" y="999882"/>
                </a:lnTo>
                <a:lnTo>
                  <a:pt x="0" y="949401"/>
                </a:lnTo>
                <a:lnTo>
                  <a:pt x="0" y="189864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28600" y="3991018"/>
            <a:ext cx="22860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>
              <a:lnSpc>
                <a:spcPct val="100000"/>
              </a:lnSpc>
              <a:spcBef>
                <a:spcPts val="100"/>
              </a:spcBef>
            </a:pPr>
            <a:r>
              <a:rPr sz="2000" b="1" spc="-225" dirty="0" smtClean="0">
                <a:latin typeface="Trebuchet MS"/>
                <a:cs typeface="Trebuchet MS"/>
              </a:rPr>
              <a:t> </a:t>
            </a:r>
            <a:endParaRPr sz="2000" dirty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2000" b="1" spc="-220" dirty="0">
                <a:latin typeface="Arial"/>
                <a:cs typeface="Arial"/>
              </a:rPr>
              <a:t>офиц</a:t>
            </a:r>
            <a:r>
              <a:rPr sz="2000" b="1" spc="-210" dirty="0">
                <a:latin typeface="Arial"/>
                <a:cs typeface="Arial"/>
              </a:rPr>
              <a:t>и</a:t>
            </a:r>
            <a:r>
              <a:rPr sz="2000" b="1" spc="-190" dirty="0">
                <a:latin typeface="Arial"/>
                <a:cs typeface="Arial"/>
              </a:rPr>
              <a:t>альный  </a:t>
            </a:r>
            <a:r>
              <a:rPr sz="2000" b="1" spc="-200" dirty="0">
                <a:latin typeface="Arial"/>
                <a:cs typeface="Arial"/>
              </a:rPr>
              <a:t>портал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00984" y="3968497"/>
            <a:ext cx="2327148" cy="16459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52801" y="4038601"/>
            <a:ext cx="2232279" cy="15190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47846" y="4005073"/>
            <a:ext cx="2232660" cy="1519767"/>
          </a:xfrm>
          <a:custGeom>
            <a:avLst/>
            <a:gdLst/>
            <a:ahLst/>
            <a:cxnLst/>
            <a:rect l="l" t="t" r="r" b="b"/>
            <a:pathLst>
              <a:path w="2232660" h="1139825">
                <a:moveTo>
                  <a:pt x="0" y="189864"/>
                </a:moveTo>
                <a:lnTo>
                  <a:pt x="6788" y="139376"/>
                </a:lnTo>
                <a:lnTo>
                  <a:pt x="25940" y="94017"/>
                </a:lnTo>
                <a:lnTo>
                  <a:pt x="55641" y="55594"/>
                </a:lnTo>
                <a:lnTo>
                  <a:pt x="94074" y="25912"/>
                </a:lnTo>
                <a:lnTo>
                  <a:pt x="139420" y="6779"/>
                </a:lnTo>
                <a:lnTo>
                  <a:pt x="189864" y="0"/>
                </a:lnTo>
                <a:lnTo>
                  <a:pt x="2042414" y="0"/>
                </a:lnTo>
                <a:lnTo>
                  <a:pt x="2092858" y="6779"/>
                </a:lnTo>
                <a:lnTo>
                  <a:pt x="2138204" y="25912"/>
                </a:lnTo>
                <a:lnTo>
                  <a:pt x="2176637" y="55594"/>
                </a:lnTo>
                <a:lnTo>
                  <a:pt x="2206338" y="94017"/>
                </a:lnTo>
                <a:lnTo>
                  <a:pt x="2225490" y="139376"/>
                </a:lnTo>
                <a:lnTo>
                  <a:pt x="2232279" y="189864"/>
                </a:lnTo>
                <a:lnTo>
                  <a:pt x="2232279" y="949401"/>
                </a:lnTo>
                <a:lnTo>
                  <a:pt x="2225490" y="999882"/>
                </a:lnTo>
                <a:lnTo>
                  <a:pt x="2206338" y="1045243"/>
                </a:lnTo>
                <a:lnTo>
                  <a:pt x="2176637" y="1083675"/>
                </a:lnTo>
                <a:lnTo>
                  <a:pt x="2138204" y="1113366"/>
                </a:lnTo>
                <a:lnTo>
                  <a:pt x="2092858" y="1132508"/>
                </a:lnTo>
                <a:lnTo>
                  <a:pt x="2042414" y="1139291"/>
                </a:lnTo>
                <a:lnTo>
                  <a:pt x="189864" y="1139291"/>
                </a:lnTo>
                <a:lnTo>
                  <a:pt x="139420" y="1132508"/>
                </a:lnTo>
                <a:lnTo>
                  <a:pt x="94074" y="1113366"/>
                </a:lnTo>
                <a:lnTo>
                  <a:pt x="55641" y="1083675"/>
                </a:lnTo>
                <a:lnTo>
                  <a:pt x="25940" y="1045243"/>
                </a:lnTo>
                <a:lnTo>
                  <a:pt x="6788" y="999882"/>
                </a:lnTo>
                <a:lnTo>
                  <a:pt x="0" y="949401"/>
                </a:lnTo>
                <a:lnTo>
                  <a:pt x="0" y="189864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29000" y="4234856"/>
            <a:ext cx="20574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100"/>
              </a:spcBef>
            </a:pPr>
            <a:r>
              <a:rPr sz="2400" b="1" spc="-190" dirty="0">
                <a:latin typeface="Arial"/>
                <a:cs typeface="Arial"/>
              </a:rPr>
              <a:t>Ли</a:t>
            </a:r>
            <a:r>
              <a:rPr sz="2400" b="1" spc="-160" dirty="0">
                <a:latin typeface="Arial"/>
                <a:cs typeface="Arial"/>
              </a:rPr>
              <a:t>ч</a:t>
            </a:r>
            <a:r>
              <a:rPr sz="2400" b="1" spc="-165" dirty="0">
                <a:latin typeface="Arial"/>
                <a:cs typeface="Arial"/>
              </a:rPr>
              <a:t>ный  </a:t>
            </a:r>
            <a:r>
              <a:rPr sz="2400" b="1" spc="-50" dirty="0">
                <a:latin typeface="Arial"/>
                <a:cs typeface="Arial"/>
              </a:rPr>
              <a:t>к</a:t>
            </a:r>
            <a:r>
              <a:rPr sz="2400" b="1" spc="-155" dirty="0">
                <a:latin typeface="Arial"/>
                <a:cs typeface="Arial"/>
              </a:rPr>
              <a:t>абин</a:t>
            </a:r>
            <a:r>
              <a:rPr sz="2400" b="1" spc="-140" dirty="0">
                <a:latin typeface="Arial"/>
                <a:cs typeface="Arial"/>
              </a:rPr>
              <a:t>е</a:t>
            </a:r>
            <a:r>
              <a:rPr sz="2400" b="1" spc="-245" dirty="0">
                <a:latin typeface="Arial"/>
                <a:cs typeface="Arial"/>
              </a:rPr>
              <a:t>т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321552" y="3968497"/>
            <a:ext cx="2186940" cy="16459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61176" y="4124961"/>
            <a:ext cx="2177796" cy="12110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368922" y="4005073"/>
            <a:ext cx="2091562" cy="15190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68922" y="4005073"/>
            <a:ext cx="2091689" cy="1519767"/>
          </a:xfrm>
          <a:custGeom>
            <a:avLst/>
            <a:gdLst/>
            <a:ahLst/>
            <a:cxnLst/>
            <a:rect l="l" t="t" r="r" b="b"/>
            <a:pathLst>
              <a:path w="2091690" h="1139825">
                <a:moveTo>
                  <a:pt x="0" y="189864"/>
                </a:moveTo>
                <a:lnTo>
                  <a:pt x="6779" y="139376"/>
                </a:lnTo>
                <a:lnTo>
                  <a:pt x="25912" y="94017"/>
                </a:lnTo>
                <a:lnTo>
                  <a:pt x="55594" y="55594"/>
                </a:lnTo>
                <a:lnTo>
                  <a:pt x="94017" y="25912"/>
                </a:lnTo>
                <a:lnTo>
                  <a:pt x="139376" y="6779"/>
                </a:lnTo>
                <a:lnTo>
                  <a:pt x="189865" y="0"/>
                </a:lnTo>
                <a:lnTo>
                  <a:pt x="1901571" y="0"/>
                </a:lnTo>
                <a:lnTo>
                  <a:pt x="1952068" y="6779"/>
                </a:lnTo>
                <a:lnTo>
                  <a:pt x="1997451" y="25912"/>
                </a:lnTo>
                <a:lnTo>
                  <a:pt x="2035905" y="55594"/>
                </a:lnTo>
                <a:lnTo>
                  <a:pt x="2065617" y="94017"/>
                </a:lnTo>
                <a:lnTo>
                  <a:pt x="2084774" y="139376"/>
                </a:lnTo>
                <a:lnTo>
                  <a:pt x="2091562" y="189864"/>
                </a:lnTo>
                <a:lnTo>
                  <a:pt x="2091562" y="949401"/>
                </a:lnTo>
                <a:lnTo>
                  <a:pt x="2084774" y="999882"/>
                </a:lnTo>
                <a:lnTo>
                  <a:pt x="2065617" y="1045243"/>
                </a:lnTo>
                <a:lnTo>
                  <a:pt x="2035905" y="1083675"/>
                </a:lnTo>
                <a:lnTo>
                  <a:pt x="1997451" y="1113366"/>
                </a:lnTo>
                <a:lnTo>
                  <a:pt x="1952068" y="1132508"/>
                </a:lnTo>
                <a:lnTo>
                  <a:pt x="1901571" y="1139291"/>
                </a:lnTo>
                <a:lnTo>
                  <a:pt x="189865" y="1139291"/>
                </a:lnTo>
                <a:lnTo>
                  <a:pt x="139376" y="1132508"/>
                </a:lnTo>
                <a:lnTo>
                  <a:pt x="94017" y="1113366"/>
                </a:lnTo>
                <a:lnTo>
                  <a:pt x="55594" y="1083675"/>
                </a:lnTo>
                <a:lnTo>
                  <a:pt x="25912" y="1045243"/>
                </a:lnTo>
                <a:lnTo>
                  <a:pt x="6779" y="999882"/>
                </a:lnTo>
                <a:lnTo>
                  <a:pt x="0" y="949401"/>
                </a:lnTo>
                <a:lnTo>
                  <a:pt x="0" y="189864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68325" y="5758687"/>
            <a:ext cx="6765035" cy="10607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78052" y="5520945"/>
            <a:ext cx="6627876" cy="13370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15619" y="5794383"/>
            <a:ext cx="6669989" cy="93444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174258" y="5646656"/>
            <a:ext cx="655320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1" spc="-320" dirty="0">
                <a:solidFill>
                  <a:srgbClr val="C00000"/>
                </a:solidFill>
                <a:latin typeface="Arial"/>
                <a:cs typeface="Arial"/>
              </a:rPr>
              <a:t>ПОЛУЧЕНИЕ </a:t>
            </a:r>
            <a:r>
              <a:rPr sz="2800" b="1" spc="-265" dirty="0">
                <a:solidFill>
                  <a:srgbClr val="C00000"/>
                </a:solidFill>
                <a:latin typeface="Arial"/>
                <a:cs typeface="Arial"/>
              </a:rPr>
              <a:t>УВЕДОМЛЕНИЙ </a:t>
            </a:r>
            <a:r>
              <a:rPr lang="ru-RU" sz="2800" b="1" spc="-295" dirty="0" smtClean="0">
                <a:solidFill>
                  <a:srgbClr val="C00000"/>
                </a:solidFill>
                <a:latin typeface="Arial"/>
                <a:cs typeface="Arial"/>
              </a:rPr>
              <a:t>В ОУ ПОД РОСПИСЬ УЧАСТНИКА ЕГЭ </a:t>
            </a:r>
            <a:r>
              <a:rPr sz="2800" b="1" u="sng" spc="-345" dirty="0">
                <a:solidFill>
                  <a:srgbClr val="C00000"/>
                </a:solidFill>
                <a:uFill>
                  <a:solidFill>
                    <a:srgbClr val="214856"/>
                  </a:solidFill>
                </a:uFill>
                <a:latin typeface="Arial"/>
                <a:cs typeface="Arial"/>
              </a:rPr>
              <a:t>	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4" name="object 9"/>
          <p:cNvSpPr txBox="1"/>
          <p:nvPr/>
        </p:nvSpPr>
        <p:spPr>
          <a:xfrm>
            <a:off x="6477000" y="4140201"/>
            <a:ext cx="19050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>
              <a:lnSpc>
                <a:spcPct val="100000"/>
              </a:lnSpc>
              <a:spcBef>
                <a:spcPts val="100"/>
              </a:spcBef>
            </a:pPr>
            <a:r>
              <a:rPr lang="ru-RU" sz="2000" b="1" spc="-135" dirty="0" smtClean="0">
                <a:latin typeface="Trebuchet MS"/>
                <a:cs typeface="Trebuchet MS"/>
              </a:rPr>
              <a:t>С указанием паспорта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25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1" y="0"/>
            <a:ext cx="2028091" cy="1281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6632"/>
            <a:ext cx="2676940" cy="1152128"/>
          </a:xfrm>
          <a:prstGeom prst="rect">
            <a:avLst/>
          </a:prstGeom>
          <a:noFill/>
        </p:spPr>
      </p:pic>
      <p:pic>
        <p:nvPicPr>
          <p:cNvPr id="5" name="Picture 2" descr="F:\2021-2022\ГИА в 2022 году\d496e7fdc51a5824c130e0b6e6cfcacf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588468"/>
            <a:ext cx="8044097" cy="4537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0"/>
            <a:ext cx="6553200" cy="1149032"/>
          </a:xfrm>
        </p:spPr>
        <p:txBody>
          <a:bodyPr/>
          <a:lstStyle/>
          <a:p>
            <a:r>
              <a:rPr lang="ru-RU" sz="3200" dirty="0" smtClean="0"/>
              <a:t>Расписание </a:t>
            </a:r>
            <a:r>
              <a:rPr lang="ru-RU" sz="3200" dirty="0" smtClean="0"/>
              <a:t>ЕГЭ 2023</a:t>
            </a:r>
            <a:br>
              <a:rPr lang="ru-RU" sz="3200" dirty="0" smtClean="0"/>
            </a:br>
            <a:r>
              <a:rPr lang="ru-RU" sz="2400" dirty="0" smtClean="0">
                <a:solidFill>
                  <a:srgbClr val="C00000"/>
                </a:solidFill>
              </a:rPr>
              <a:t>основной период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1628801"/>
          <a:ext cx="8659688" cy="4959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8667"/>
                <a:gridCol w="5151021"/>
              </a:tblGrid>
              <a:tr h="53419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ДАТА ПРОВЕДЕНИЯ</a:t>
                      </a:r>
                      <a:endParaRPr lang="ru-RU" sz="24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ПРЕДМЕТ</a:t>
                      </a:r>
                      <a:endParaRPr lang="ru-RU" sz="2400" dirty="0"/>
                    </a:p>
                  </a:txBody>
                  <a:tcPr marT="60960" marB="60960"/>
                </a:tc>
              </a:tr>
              <a:tr h="466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 мая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География, Литература, Химия</a:t>
                      </a:r>
                    </a:p>
                  </a:txBody>
                  <a:tcPr marL="68580" marR="68580" marT="0" marB="0"/>
                </a:tc>
              </a:tr>
              <a:tr h="427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 мая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язык</a:t>
                      </a:r>
                    </a:p>
                  </a:txBody>
                  <a:tcPr marL="68580" marR="68580" marT="0" marB="0"/>
                </a:tc>
              </a:tr>
              <a:tr h="796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июня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 (профильный уровень), базовый уровень</a:t>
                      </a:r>
                    </a:p>
                  </a:txBody>
                  <a:tcPr marL="68580" marR="68580" marT="0" marB="0"/>
                </a:tc>
              </a:tr>
              <a:tr h="414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июня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Физика</a:t>
                      </a:r>
                    </a:p>
                  </a:txBody>
                  <a:tcPr marL="68580" marR="68580" marT="0" marB="0"/>
                </a:tc>
              </a:tr>
              <a:tr h="380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июня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Обществознание</a:t>
                      </a:r>
                    </a:p>
                  </a:txBody>
                  <a:tcPr marL="68580" marR="68580" marT="0" marB="0"/>
                </a:tc>
              </a:tr>
              <a:tr h="474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июня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Иностранные языка (</a:t>
                      </a:r>
                      <a:r>
                        <a:rPr lang="ru-RU" sz="24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Биология</a:t>
                      </a:r>
                    </a:p>
                  </a:txBody>
                  <a:tcPr marL="68580" marR="68580" marT="0" marB="0"/>
                </a:tc>
              </a:tr>
              <a:tr h="796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июня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Иностранные языки (раздел "Говорение")</a:t>
                      </a:r>
                    </a:p>
                  </a:txBody>
                  <a:tcPr marL="68580" marR="68580" marT="0" marB="0"/>
                </a:tc>
              </a:tr>
              <a:tr h="534198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ru-RU" sz="24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июня</a:t>
                      </a:r>
                      <a:endParaRPr lang="ru-RU" sz="24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Информатика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0"/>
            <a:ext cx="2028091" cy="1281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9606" y="241015"/>
            <a:ext cx="59747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u="heavy" spc="-705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85" dirty="0" smtClean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ВРЕМЯ </a:t>
            </a:r>
            <a:r>
              <a:rPr sz="2800" u="heavy" spc="-120" dirty="0" smtClean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НАПИСАНИЯ</a:t>
            </a:r>
            <a:r>
              <a:rPr sz="2800" u="heavy" spc="-365" dirty="0" smtClean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95" dirty="0" smtClean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ЭКЗАМЕНОВ:</a:t>
            </a:r>
            <a:endParaRPr sz="28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2" y="1402424"/>
          <a:ext cx="7834062" cy="4770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3241"/>
                <a:gridCol w="3554437"/>
                <a:gridCol w="3456384"/>
              </a:tblGrid>
              <a:tr h="354359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900" b="1" spc="-1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 язык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3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3ч 30</a:t>
                      </a:r>
                      <a:r>
                        <a:rPr sz="19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3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35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900" b="1" spc="5" dirty="0">
                          <a:latin typeface="Times New Roman"/>
                          <a:cs typeface="Times New Roman"/>
                        </a:rPr>
                        <a:t>22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900" b="1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r>
                        <a:rPr sz="19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(базовая)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3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9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dirty="0">
                          <a:latin typeface="Times New Roman"/>
                          <a:cs typeface="Times New Roman"/>
                        </a:rPr>
                        <a:t>часа</a:t>
                      </a:r>
                    </a:p>
                  </a:txBody>
                  <a:tcPr marL="0" marR="0" marT="863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160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900" b="1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r>
                        <a:rPr sz="19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(профильная)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3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3ч 55</a:t>
                      </a:r>
                      <a:r>
                        <a:rPr sz="19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3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359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900" b="1" spc="-10" dirty="0">
                          <a:latin typeface="Times New Roman"/>
                          <a:cs typeface="Times New Roman"/>
                        </a:rPr>
                        <a:t>физика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3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10"/>
                        </a:lnSpc>
                        <a:spcBef>
                          <a:spcPts val="50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3ч 55</a:t>
                      </a:r>
                      <a:r>
                        <a:rPr sz="19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3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359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ts val="1605"/>
                        </a:lnSpc>
                        <a:spcBef>
                          <a:spcPts val="509"/>
                        </a:spcBef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3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05"/>
                        </a:lnSpc>
                        <a:spcBef>
                          <a:spcPts val="50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dirty="0" smtClean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lang="ru-RU" sz="1900" b="1" dirty="0" smtClean="0">
                          <a:latin typeface="Times New Roman"/>
                          <a:cs typeface="Times New Roman"/>
                        </a:rPr>
                        <a:t> 30 мин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3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160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 algn="ctr">
                        <a:lnSpc>
                          <a:spcPts val="1605"/>
                        </a:lnSpc>
                        <a:spcBef>
                          <a:spcPts val="509"/>
                        </a:spcBef>
                      </a:pPr>
                      <a:r>
                        <a:rPr sz="1900" b="1" spc="-10" dirty="0">
                          <a:latin typeface="Times New Roman"/>
                          <a:cs typeface="Times New Roman"/>
                        </a:rPr>
                        <a:t>информатика </a:t>
                      </a:r>
                      <a:r>
                        <a:rPr sz="19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dirty="0">
                          <a:latin typeface="Times New Roman"/>
                          <a:cs typeface="Times New Roman"/>
                        </a:rPr>
                        <a:t>ИКТ</a:t>
                      </a:r>
                    </a:p>
                  </a:txBody>
                  <a:tcPr marL="0" marR="0" marT="863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05"/>
                        </a:lnSpc>
                        <a:spcBef>
                          <a:spcPts val="50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3ч 55</a:t>
                      </a:r>
                      <a:r>
                        <a:rPr sz="19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3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359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0534" algn="ctr">
                        <a:lnSpc>
                          <a:spcPts val="1605"/>
                        </a:lnSpc>
                        <a:spcBef>
                          <a:spcPts val="509"/>
                        </a:spcBef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3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05"/>
                        </a:lnSpc>
                        <a:spcBef>
                          <a:spcPts val="509"/>
                        </a:spcBef>
                      </a:pPr>
                      <a:r>
                        <a:rPr sz="1900" b="1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ru-RU" sz="1900" b="1" dirty="0" smtClean="0">
                          <a:latin typeface="Times New Roman"/>
                          <a:cs typeface="Times New Roman"/>
                        </a:rPr>
                        <a:t> ч 55 мин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35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359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 algn="ctr">
                        <a:lnSpc>
                          <a:spcPts val="1605"/>
                        </a:lnSpc>
                        <a:spcBef>
                          <a:spcPts val="515"/>
                        </a:spcBef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720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1605"/>
                        </a:lnSpc>
                        <a:spcBef>
                          <a:spcPts val="515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3ч 30</a:t>
                      </a:r>
                      <a:r>
                        <a:rPr sz="19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720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160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 algn="ctr">
                        <a:lnSpc>
                          <a:spcPts val="1605"/>
                        </a:lnSpc>
                        <a:spcBef>
                          <a:spcPts val="515"/>
                        </a:spcBef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720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05"/>
                        </a:lnSpc>
                        <a:spcBef>
                          <a:spcPts val="515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dirty="0">
                          <a:latin typeface="Times New Roman"/>
                          <a:cs typeface="Times New Roman"/>
                        </a:rPr>
                        <a:t>часа</a:t>
                      </a:r>
                    </a:p>
                  </a:txBody>
                  <a:tcPr marL="0" marR="0" marT="8720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8328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900" b="1" spc="-10" dirty="0">
                          <a:latin typeface="Times New Roman"/>
                          <a:cs typeface="Times New Roman"/>
                        </a:rPr>
                        <a:t>английский</a:t>
                      </a:r>
                      <a:r>
                        <a:rPr sz="1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7505" marR="151130" indent="-1879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900" b="1" dirty="0" smtClean="0">
                          <a:latin typeface="Times New Roman"/>
                          <a:cs typeface="Times New Roman"/>
                        </a:rPr>
                        <a:t>3 ч</a:t>
                      </a:r>
                      <a:r>
                        <a:rPr lang="ru-RU" sz="1900" b="1" dirty="0" smtClean="0">
                          <a:latin typeface="Times New Roman"/>
                          <a:cs typeface="Times New Roman"/>
                        </a:rPr>
                        <a:t> 10 мин</a:t>
                      </a:r>
                      <a:r>
                        <a:rPr sz="19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900" b="1" dirty="0" err="1">
                          <a:latin typeface="Times New Roman"/>
                          <a:cs typeface="Times New Roman"/>
                        </a:rPr>
                        <a:t>письменная</a:t>
                      </a:r>
                      <a:r>
                        <a:rPr sz="19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900" b="1" spc="-75" dirty="0" smtClean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900" b="1" dirty="0" err="1" smtClean="0">
                          <a:latin typeface="Times New Roman"/>
                          <a:cs typeface="Times New Roman"/>
                        </a:rPr>
                        <a:t>асть</a:t>
                      </a:r>
                      <a:r>
                        <a:rPr sz="1900" b="1" dirty="0" smtClean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ru-RU" sz="1900" b="1" dirty="0" smtClean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900" b="1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900" b="1" dirty="0" smtClean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9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мин </a:t>
                      </a:r>
                      <a:r>
                        <a:rPr sz="1900" b="1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lang="ru-RU" sz="1900" b="1" dirty="0" smtClean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900" b="1" spc="-10" dirty="0" err="1" smtClean="0">
                          <a:latin typeface="Times New Roman"/>
                          <a:cs typeface="Times New Roman"/>
                        </a:rPr>
                        <a:t>устная</a:t>
                      </a:r>
                      <a:r>
                        <a:rPr sz="1900" b="1" spc="-5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dirty="0">
                          <a:latin typeface="Times New Roman"/>
                          <a:cs typeface="Times New Roman"/>
                        </a:rPr>
                        <a:t>часть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16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900" b="1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900" b="1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79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ts val="1600"/>
                        </a:lnSpc>
                        <a:spcBef>
                          <a:spcPts val="515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0" marR="0" marT="872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00"/>
                        </a:lnSpc>
                        <a:spcBef>
                          <a:spcPts val="515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3ч 30</a:t>
                      </a:r>
                      <a:r>
                        <a:rPr sz="19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72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16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900" b="1" spc="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900" b="1" spc="5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79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ts val="1600"/>
                        </a:lnSpc>
                        <a:spcBef>
                          <a:spcPts val="515"/>
                        </a:spcBef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720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600"/>
                        </a:lnSpc>
                        <a:spcBef>
                          <a:spcPts val="515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3ч 55</a:t>
                      </a:r>
                      <a:r>
                        <a:rPr sz="19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9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720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6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0"/>
            <a:ext cx="19050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56305" y="161137"/>
            <a:ext cx="5444490" cy="747769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934845" marR="5080" indent="-1922780">
              <a:lnSpc>
                <a:spcPct val="71400"/>
              </a:lnSpc>
              <a:spcBef>
                <a:spcPts val="1060"/>
              </a:spcBef>
            </a:pPr>
            <a:r>
              <a:rPr sz="2800" u="heavy" spc="-7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МИНИМАЛЬНОЕ</a:t>
            </a:r>
            <a:r>
              <a:rPr sz="2800" b="1" u="heavy" spc="-28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КОЛИЧЕСТВО </a:t>
            </a:r>
            <a:r>
              <a:rPr sz="2800" b="1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БАЛЛОВ: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22312" y="1556791"/>
          <a:ext cx="7970168" cy="51125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325"/>
                <a:gridCol w="3812540"/>
                <a:gridCol w="3335303"/>
              </a:tblGrid>
              <a:tr h="375564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 algn="ctr">
                        <a:lnSpc>
                          <a:spcPts val="1610"/>
                        </a:lnSpc>
                        <a:spcBef>
                          <a:spcPts val="745"/>
                        </a:spcBef>
                      </a:pPr>
                      <a:r>
                        <a:rPr sz="1900" b="1" spc="-1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 язык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12615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5"/>
                        </a:lnSpc>
                      </a:pPr>
                      <a:r>
                        <a:rPr sz="2700" b="1" spc="5" dirty="0">
                          <a:latin typeface="Times New Roman"/>
                          <a:cs typeface="Times New Roman"/>
                        </a:rPr>
                        <a:t>36</a:t>
                      </a: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5564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0534" algn="ctr">
                        <a:lnSpc>
                          <a:spcPts val="1610"/>
                        </a:lnSpc>
                        <a:spcBef>
                          <a:spcPts val="745"/>
                        </a:spcBef>
                      </a:pPr>
                      <a:r>
                        <a:rPr sz="1900" b="1" spc="-10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r>
                        <a:rPr sz="19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ПРОФИЛЬНАЯ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12615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0"/>
                        </a:lnSpc>
                        <a:spcBef>
                          <a:spcPts val="5"/>
                        </a:spcBef>
                      </a:pPr>
                      <a:r>
                        <a:rPr sz="2700" b="1" spc="5" dirty="0">
                          <a:latin typeface="Times New Roman"/>
                          <a:cs typeface="Times New Roman"/>
                        </a:rPr>
                        <a:t>27</a:t>
                      </a: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8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5564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0534" algn="ctr">
                        <a:lnSpc>
                          <a:spcPts val="1605"/>
                        </a:lnSpc>
                        <a:spcBef>
                          <a:spcPts val="745"/>
                        </a:spcBef>
                      </a:pPr>
                      <a:r>
                        <a:rPr sz="1900" b="1" spc="-10" dirty="0">
                          <a:latin typeface="Times New Roman"/>
                          <a:cs typeface="Times New Roman"/>
                        </a:rPr>
                        <a:t>физика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615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0"/>
                        </a:lnSpc>
                        <a:spcBef>
                          <a:spcPts val="5"/>
                        </a:spcBef>
                      </a:pPr>
                      <a:r>
                        <a:rPr sz="2700" b="1" dirty="0">
                          <a:latin typeface="Times New Roman"/>
                          <a:cs typeface="Times New Roman"/>
                        </a:rPr>
                        <a:t>36</a:t>
                      </a: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8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5564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ts val="1610"/>
                        </a:lnSpc>
                        <a:spcBef>
                          <a:spcPts val="745"/>
                        </a:spcBef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12615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5"/>
                        </a:lnSpc>
                        <a:spcBef>
                          <a:spcPts val="5"/>
                        </a:spcBef>
                      </a:pPr>
                      <a:r>
                        <a:rPr sz="2700" b="1" spc="5" dirty="0">
                          <a:latin typeface="Times New Roman"/>
                          <a:cs typeface="Times New Roman"/>
                        </a:rPr>
                        <a:t>36</a:t>
                      </a: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8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5564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 algn="ctr">
                        <a:lnSpc>
                          <a:spcPts val="1605"/>
                        </a:lnSpc>
                        <a:spcBef>
                          <a:spcPts val="745"/>
                        </a:spcBef>
                      </a:pPr>
                      <a:r>
                        <a:rPr sz="1900" b="1" spc="-10" dirty="0">
                          <a:latin typeface="Times New Roman"/>
                          <a:cs typeface="Times New Roman"/>
                        </a:rPr>
                        <a:t>информатика </a:t>
                      </a:r>
                      <a:r>
                        <a:rPr sz="19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9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dirty="0">
                          <a:latin typeface="Times New Roman"/>
                          <a:cs typeface="Times New Roman"/>
                        </a:rPr>
                        <a:t>ИКТ</a:t>
                      </a: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615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0"/>
                        </a:lnSpc>
                        <a:spcBef>
                          <a:spcPts val="5"/>
                        </a:spcBef>
                      </a:pPr>
                      <a:r>
                        <a:rPr sz="2700" b="1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8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5564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0534" algn="ctr">
                        <a:lnSpc>
                          <a:spcPts val="1605"/>
                        </a:lnSpc>
                        <a:spcBef>
                          <a:spcPts val="750"/>
                        </a:spcBef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0"/>
                        </a:lnSpc>
                        <a:spcBef>
                          <a:spcPts val="5"/>
                        </a:spcBef>
                      </a:pPr>
                      <a:r>
                        <a:rPr sz="2700" b="1" spc="5" dirty="0">
                          <a:latin typeface="Times New Roman"/>
                          <a:cs typeface="Times New Roman"/>
                        </a:rPr>
                        <a:t>36</a:t>
                      </a: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8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5564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 algn="ctr">
                        <a:lnSpc>
                          <a:spcPts val="1605"/>
                        </a:lnSpc>
                        <a:spcBef>
                          <a:spcPts val="750"/>
                        </a:spcBef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0"/>
                        </a:lnSpc>
                        <a:spcBef>
                          <a:spcPts val="5"/>
                        </a:spcBef>
                      </a:pPr>
                      <a:r>
                        <a:rPr sz="2700" b="1" spc="5" dirty="0">
                          <a:latin typeface="Times New Roman"/>
                          <a:cs typeface="Times New Roman"/>
                        </a:rPr>
                        <a:t>32</a:t>
                      </a: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8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5564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 algn="ctr">
                        <a:lnSpc>
                          <a:spcPts val="1605"/>
                        </a:lnSpc>
                        <a:spcBef>
                          <a:spcPts val="750"/>
                        </a:spcBef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50"/>
                        </a:lnSpc>
                        <a:spcBef>
                          <a:spcPts val="5"/>
                        </a:spcBef>
                      </a:pPr>
                      <a:r>
                        <a:rPr sz="2700" b="1" spc="5" dirty="0">
                          <a:latin typeface="Times New Roman"/>
                          <a:cs typeface="Times New Roman"/>
                        </a:rPr>
                        <a:t>37</a:t>
                      </a: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8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614"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979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900" b="1" spc="-10" dirty="0">
                          <a:latin typeface="Times New Roman"/>
                          <a:cs typeface="Times New Roman"/>
                        </a:rPr>
                        <a:t>английский</a:t>
                      </a:r>
                      <a:r>
                        <a:rPr sz="1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4656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 smtClean="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2700" b="1" dirty="0" smtClean="0">
                          <a:latin typeface="Times New Roman"/>
                          <a:cs typeface="Times New Roman"/>
                        </a:rPr>
                        <a:t>22</a:t>
                      </a:r>
                      <a:endParaRPr sz="2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84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b="1" spc="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немецкий</a:t>
                      </a:r>
                      <a:r>
                        <a:rPr sz="19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849">
                <a:tc>
                  <a:txBody>
                    <a:bodyPr/>
                    <a:lstStyle/>
                    <a:p>
                      <a:pPr marL="3314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900" b="1" spc="-7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8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0534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французский язык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4656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614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900" b="1" spc="5" dirty="0">
                          <a:latin typeface="Times New Roman"/>
                          <a:cs typeface="Times New Roman"/>
                        </a:rPr>
                        <a:t>13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979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испанский</a:t>
                      </a:r>
                      <a:r>
                        <a:rPr sz="19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4656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5564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900" b="1" spc="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979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ts val="1600"/>
                        </a:lnSpc>
                        <a:spcBef>
                          <a:spcPts val="755"/>
                        </a:spcBef>
                      </a:pPr>
                      <a:r>
                        <a:rPr sz="1900" b="1" dirty="0">
                          <a:latin typeface="Times New Roman"/>
                          <a:cs typeface="Times New Roman"/>
                        </a:rPr>
                        <a:t>обществознание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1278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45"/>
                        </a:lnSpc>
                        <a:spcBef>
                          <a:spcPts val="10"/>
                        </a:spcBef>
                      </a:pPr>
                      <a:r>
                        <a:rPr sz="2700" b="1" spc="5" dirty="0">
                          <a:latin typeface="Times New Roman"/>
                          <a:cs typeface="Times New Roman"/>
                        </a:rPr>
                        <a:t>42</a:t>
                      </a: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169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5564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900" b="1" spc="5" dirty="0">
                          <a:latin typeface="Times New Roman"/>
                          <a:cs typeface="Times New Roman"/>
                        </a:rPr>
                        <a:t>18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3979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lnSpc>
                          <a:spcPts val="1600"/>
                        </a:lnSpc>
                        <a:spcBef>
                          <a:spcPts val="755"/>
                        </a:spcBef>
                      </a:pPr>
                      <a:r>
                        <a:rPr sz="1900" b="1" spc="-5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1278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ts val="2345"/>
                        </a:lnSpc>
                        <a:spcBef>
                          <a:spcPts val="10"/>
                        </a:spcBef>
                      </a:pPr>
                      <a:r>
                        <a:rPr sz="2700" b="1" spc="5" dirty="0">
                          <a:latin typeface="Times New Roman"/>
                          <a:cs typeface="Times New Roman"/>
                        </a:rPr>
                        <a:t>32</a:t>
                      </a:r>
                      <a:endParaRPr sz="2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9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5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0"/>
            <a:ext cx="2028091" cy="1281643"/>
          </a:xfrm>
          <a:prstGeom prst="rect">
            <a:avLst/>
          </a:prstGeom>
          <a:noFill/>
        </p:spPr>
      </p:pic>
      <p:pic>
        <p:nvPicPr>
          <p:cNvPr id="6" name="Picture 2" descr="C:\Users\Оксана\Desktop\thumb_e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203200"/>
            <a:ext cx="2028091" cy="1281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10792</TotalTime>
  <Words>373</Words>
  <Application>Microsoft Office PowerPoint</Application>
  <PresentationFormat>Экран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Diseño predeterminado</vt:lpstr>
      <vt:lpstr>Особенности проведения государственной итоговой аттестации по образовательным программам среднего общего образования в 2023 году.</vt:lpstr>
      <vt:lpstr>Слайд 2</vt:lpstr>
      <vt:lpstr>Слайд 3</vt:lpstr>
      <vt:lpstr>Слайд 4</vt:lpstr>
      <vt:lpstr>Слайд 5</vt:lpstr>
      <vt:lpstr>Слайд 6</vt:lpstr>
      <vt:lpstr>Расписание ЕГЭ 2023 основной период</vt:lpstr>
      <vt:lpstr> ВРЕМЯ НАПИСАНИЯ ЭКЗАМЕНОВ:</vt:lpstr>
      <vt:lpstr>Слайд 9</vt:lpstr>
      <vt:lpstr>Слайд 10</vt:lpstr>
      <vt:lpstr> </vt:lpstr>
      <vt:lpstr> </vt:lpstr>
      <vt:lpstr>Спасибо за внимание!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Сенюта Людмила Алексеевна</cp:lastModifiedBy>
  <cp:revision>763</cp:revision>
  <dcterms:created xsi:type="dcterms:W3CDTF">2010-05-23T14:28:12Z</dcterms:created>
  <dcterms:modified xsi:type="dcterms:W3CDTF">2023-03-17T09:31:15Z</dcterms:modified>
</cp:coreProperties>
</file>