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6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8"/>
  </p:notesMasterIdLst>
  <p:sldIdLst>
    <p:sldId id="257" r:id="rId2"/>
    <p:sldId id="291" r:id="rId3"/>
    <p:sldId id="283" r:id="rId4"/>
    <p:sldId id="284" r:id="rId5"/>
    <p:sldId id="285" r:id="rId6"/>
    <p:sldId id="271" r:id="rId7"/>
    <p:sldId id="277" r:id="rId8"/>
    <p:sldId id="276" r:id="rId9"/>
    <p:sldId id="278" r:id="rId10"/>
    <p:sldId id="286" r:id="rId11"/>
    <p:sldId id="279" r:id="rId12"/>
    <p:sldId id="280" r:id="rId13"/>
    <p:sldId id="274" r:id="rId14"/>
    <p:sldId id="275" r:id="rId15"/>
    <p:sldId id="287" r:id="rId16"/>
    <p:sldId id="28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55" autoAdjust="0"/>
    <p:restoredTop sz="93387" autoAdjust="0"/>
  </p:normalViewPr>
  <p:slideViewPr>
    <p:cSldViewPr snapToGrid="0">
      <p:cViewPr varScale="1">
        <p:scale>
          <a:sx n="104" d="100"/>
          <a:sy n="104" d="100"/>
        </p:scale>
        <p:origin x="-588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ина Краевская" userId="df57d95848cf10d7" providerId="LiveId" clId="{033A6FD3-0DB7-4A92-A189-3449B4478F82}"/>
    <pc:docChg chg="undo custSel addSld delSld modSld sldOrd">
      <pc:chgData name="Нина Краевская" userId="df57d95848cf10d7" providerId="LiveId" clId="{033A6FD3-0DB7-4A92-A189-3449B4478F82}" dt="2023-08-20T14:50:03.582" v="1791" actId="27636"/>
      <pc:docMkLst>
        <pc:docMk/>
      </pc:docMkLst>
      <pc:sldChg chg="modSp new">
        <pc:chgData name="Нина Краевская" userId="df57d95848cf10d7" providerId="LiveId" clId="{033A6FD3-0DB7-4A92-A189-3449B4478F82}" dt="2023-08-20T08:28:50.258" v="22"/>
        <pc:sldMkLst>
          <pc:docMk/>
          <pc:sldMk cId="3882711063" sldId="256"/>
        </pc:sldMkLst>
        <pc:spChg chg="mod">
          <ac:chgData name="Нина Краевская" userId="df57d95848cf10d7" providerId="LiveId" clId="{033A6FD3-0DB7-4A92-A189-3449B4478F82}" dt="2023-08-20T08:28:50.258" v="22"/>
          <ac:spMkLst>
            <pc:docMk/>
            <pc:sldMk cId="3882711063" sldId="256"/>
            <ac:spMk id="2" creationId="{5F798AB9-B02E-41E3-87E3-B4B0C1D89BEE}"/>
          </ac:spMkLst>
        </pc:spChg>
        <pc:spChg chg="mod">
          <ac:chgData name="Нина Краевская" userId="df57d95848cf10d7" providerId="LiveId" clId="{033A6FD3-0DB7-4A92-A189-3449B4478F82}" dt="2023-08-20T08:28:50.258" v="22"/>
          <ac:spMkLst>
            <pc:docMk/>
            <pc:sldMk cId="3882711063" sldId="256"/>
            <ac:spMk id="3" creationId="{E3142183-F858-4F6B-A345-36E8628EBFFD}"/>
          </ac:spMkLst>
        </pc:spChg>
      </pc:sldChg>
      <pc:sldChg chg="addSp delSp modSp new mod ord">
        <pc:chgData name="Нина Краевская" userId="df57d95848cf10d7" providerId="LiveId" clId="{033A6FD3-0DB7-4A92-A189-3449B4478F82}" dt="2023-08-20T14:30:21.168" v="1722"/>
        <pc:sldMkLst>
          <pc:docMk/>
          <pc:sldMk cId="1888129350" sldId="257"/>
        </pc:sldMkLst>
        <pc:spChg chg="mod">
          <ac:chgData name="Нина Краевская" userId="df57d95848cf10d7" providerId="LiveId" clId="{033A6FD3-0DB7-4A92-A189-3449B4478F82}" dt="2023-08-20T08:28:50.258" v="22"/>
          <ac:spMkLst>
            <pc:docMk/>
            <pc:sldMk cId="1888129350" sldId="257"/>
            <ac:spMk id="2" creationId="{15857FA1-1BBE-411E-90FD-7BCC1E410BB9}"/>
          </ac:spMkLst>
        </pc:spChg>
        <pc:spChg chg="mod">
          <ac:chgData name="Нина Краевская" userId="df57d95848cf10d7" providerId="LiveId" clId="{033A6FD3-0DB7-4A92-A189-3449B4478F82}" dt="2023-08-20T08:28:50.258" v="22"/>
          <ac:spMkLst>
            <pc:docMk/>
            <pc:sldMk cId="1888129350" sldId="257"/>
            <ac:spMk id="3" creationId="{C7FA373C-E285-47D9-8D76-DC0EDA97A660}"/>
          </ac:spMkLst>
        </pc:spChg>
        <pc:spChg chg="add del">
          <ac:chgData name="Нина Краевская" userId="df57d95848cf10d7" providerId="LiveId" clId="{033A6FD3-0DB7-4A92-A189-3449B4478F82}" dt="2023-08-20T08:27:18.845" v="3" actId="22"/>
          <ac:spMkLst>
            <pc:docMk/>
            <pc:sldMk cId="1888129350" sldId="257"/>
            <ac:spMk id="5" creationId="{F5B5A197-48A4-4BF5-9DF6-B9F3CC030E06}"/>
          </ac:spMkLst>
        </pc:spChg>
      </pc:sldChg>
      <pc:sldChg chg="addSp delSp modSp new del mod modClrScheme chgLayout">
        <pc:chgData name="Нина Краевская" userId="df57d95848cf10d7" providerId="LiveId" clId="{033A6FD3-0DB7-4A92-A189-3449B4478F82}" dt="2023-08-20T14:40:45.266" v="1767" actId="2696"/>
        <pc:sldMkLst>
          <pc:docMk/>
          <pc:sldMk cId="363366180" sldId="258"/>
        </pc:sldMkLst>
        <pc:spChg chg="del mod ord">
          <ac:chgData name="Нина Краевская" userId="df57d95848cf10d7" providerId="LiveId" clId="{033A6FD3-0DB7-4A92-A189-3449B4478F82}" dt="2023-08-20T08:29:40.364" v="23" actId="700"/>
          <ac:spMkLst>
            <pc:docMk/>
            <pc:sldMk cId="363366180" sldId="258"/>
            <ac:spMk id="2" creationId="{51B82D35-47CF-435E-B089-F344E0429268}"/>
          </ac:spMkLst>
        </pc:spChg>
        <pc:spChg chg="del mod ord">
          <ac:chgData name="Нина Краевская" userId="df57d95848cf10d7" providerId="LiveId" clId="{033A6FD3-0DB7-4A92-A189-3449B4478F82}" dt="2023-08-20T08:29:40.364" v="23" actId="700"/>
          <ac:spMkLst>
            <pc:docMk/>
            <pc:sldMk cId="363366180" sldId="258"/>
            <ac:spMk id="3" creationId="{C76A1074-1F13-474C-9986-C905939CA0E3}"/>
          </ac:spMkLst>
        </pc:spChg>
        <pc:spChg chg="add mod ord">
          <ac:chgData name="Нина Краевская" userId="df57d95848cf10d7" providerId="LiveId" clId="{033A6FD3-0DB7-4A92-A189-3449B4478F82}" dt="2023-08-20T08:31:10.526" v="35" actId="113"/>
          <ac:spMkLst>
            <pc:docMk/>
            <pc:sldMk cId="363366180" sldId="258"/>
            <ac:spMk id="4" creationId="{B5D5583D-5086-4CD7-B9FD-4BD4796B73E7}"/>
          </ac:spMkLst>
        </pc:spChg>
        <pc:spChg chg="add mod ord">
          <ac:chgData name="Нина Краевская" userId="df57d95848cf10d7" providerId="LiveId" clId="{033A6FD3-0DB7-4A92-A189-3449B4478F82}" dt="2023-08-20T08:30:01.850" v="32" actId="20577"/>
          <ac:spMkLst>
            <pc:docMk/>
            <pc:sldMk cId="363366180" sldId="258"/>
            <ac:spMk id="5" creationId="{0B76EA3E-47C9-4A0D-B1ED-5E50F1E84D7A}"/>
          </ac:spMkLst>
        </pc:spChg>
        <pc:spChg chg="add del">
          <ac:chgData name="Нина Краевская" userId="df57d95848cf10d7" providerId="LiveId" clId="{033A6FD3-0DB7-4A92-A189-3449B4478F82}" dt="2023-08-20T08:29:51.494" v="25" actId="22"/>
          <ac:spMkLst>
            <pc:docMk/>
            <pc:sldMk cId="363366180" sldId="258"/>
            <ac:spMk id="7" creationId="{A0A9AA45-E5E6-486F-9F93-83EF3173E879}"/>
          </ac:spMkLst>
        </pc:spChg>
      </pc:sldChg>
      <pc:sldChg chg="new del">
        <pc:chgData name="Нина Краевская" userId="df57d95848cf10d7" providerId="LiveId" clId="{033A6FD3-0DB7-4A92-A189-3449B4478F82}" dt="2023-08-20T08:27:43.868" v="19" actId="680"/>
        <pc:sldMkLst>
          <pc:docMk/>
          <pc:sldMk cId="3810716810" sldId="258"/>
        </pc:sldMkLst>
      </pc:sldChg>
      <pc:sldChg chg="new del">
        <pc:chgData name="Нина Краевская" userId="df57d95848cf10d7" providerId="LiveId" clId="{033A6FD3-0DB7-4A92-A189-3449B4478F82}" dt="2023-08-20T08:31:20.685" v="37" actId="680"/>
        <pc:sldMkLst>
          <pc:docMk/>
          <pc:sldMk cId="1248925819" sldId="259"/>
        </pc:sldMkLst>
      </pc:sldChg>
      <pc:sldChg chg="modSp new del mod">
        <pc:chgData name="Нина Краевская" userId="df57d95848cf10d7" providerId="LiveId" clId="{033A6FD3-0DB7-4A92-A189-3449B4478F82}" dt="2023-08-20T14:40:51.497" v="1768" actId="2696"/>
        <pc:sldMkLst>
          <pc:docMk/>
          <pc:sldMk cId="1554680759" sldId="259"/>
        </pc:sldMkLst>
        <pc:spChg chg="mod">
          <ac:chgData name="Нина Краевская" userId="df57d95848cf10d7" providerId="LiveId" clId="{033A6FD3-0DB7-4A92-A189-3449B4478F82}" dt="2023-08-20T08:32:57.486" v="46" actId="113"/>
          <ac:spMkLst>
            <pc:docMk/>
            <pc:sldMk cId="1554680759" sldId="259"/>
            <ac:spMk id="2" creationId="{75CE2D1E-249F-4667-9EC0-7F3DEF7FE10E}"/>
          </ac:spMkLst>
        </pc:spChg>
        <pc:spChg chg="mod">
          <ac:chgData name="Нина Краевская" userId="df57d95848cf10d7" providerId="LiveId" clId="{033A6FD3-0DB7-4A92-A189-3449B4478F82}" dt="2023-08-20T08:33:02.363" v="52" actId="20577"/>
          <ac:spMkLst>
            <pc:docMk/>
            <pc:sldMk cId="1554680759" sldId="259"/>
            <ac:spMk id="3" creationId="{3DA49CEF-328F-4BDA-8401-1C447D307E05}"/>
          </ac:spMkLst>
        </pc:spChg>
      </pc:sldChg>
      <pc:sldChg chg="modSp new del mod">
        <pc:chgData name="Нина Краевская" userId="df57d95848cf10d7" providerId="LiveId" clId="{033A6FD3-0DB7-4A92-A189-3449B4478F82}" dt="2023-08-20T14:40:55.422" v="1769" actId="2696"/>
        <pc:sldMkLst>
          <pc:docMk/>
          <pc:sldMk cId="671439831" sldId="260"/>
        </pc:sldMkLst>
        <pc:spChg chg="mod">
          <ac:chgData name="Нина Краевская" userId="df57d95848cf10d7" providerId="LiveId" clId="{033A6FD3-0DB7-4A92-A189-3449B4478F82}" dt="2023-08-20T08:43:43.072" v="192" actId="20577"/>
          <ac:spMkLst>
            <pc:docMk/>
            <pc:sldMk cId="671439831" sldId="260"/>
            <ac:spMk id="2" creationId="{65E45407-A671-4325-A90F-2968926C2E36}"/>
          </ac:spMkLst>
        </pc:spChg>
        <pc:spChg chg="mod">
          <ac:chgData name="Нина Краевская" userId="df57d95848cf10d7" providerId="LiveId" clId="{033A6FD3-0DB7-4A92-A189-3449B4478F82}" dt="2023-08-20T08:43:50.241" v="193" actId="20577"/>
          <ac:spMkLst>
            <pc:docMk/>
            <pc:sldMk cId="671439831" sldId="260"/>
            <ac:spMk id="3" creationId="{256FAEC2-C82F-4B83-802F-C73DE33CB0D6}"/>
          </ac:spMkLst>
        </pc:spChg>
      </pc:sldChg>
      <pc:sldChg chg="modSp new add del mod ord">
        <pc:chgData name="Нина Краевская" userId="df57d95848cf10d7" providerId="LiveId" clId="{033A6FD3-0DB7-4A92-A189-3449B4478F82}" dt="2023-08-20T14:41:25.442" v="1773"/>
        <pc:sldMkLst>
          <pc:docMk/>
          <pc:sldMk cId="550017498" sldId="261"/>
        </pc:sldMkLst>
        <pc:spChg chg="mod">
          <ac:chgData name="Нина Краевская" userId="df57d95848cf10d7" providerId="LiveId" clId="{033A6FD3-0DB7-4A92-A189-3449B4478F82}" dt="2023-08-20T08:41:02.192" v="182"/>
          <ac:spMkLst>
            <pc:docMk/>
            <pc:sldMk cId="550017498" sldId="261"/>
            <ac:spMk id="2" creationId="{1FD90AD4-CE41-46D8-8412-1352F240783B}"/>
          </ac:spMkLst>
        </pc:spChg>
        <pc:spChg chg="mod">
          <ac:chgData name="Нина Краевская" userId="df57d95848cf10d7" providerId="LiveId" clId="{033A6FD3-0DB7-4A92-A189-3449B4478F82}" dt="2023-08-20T08:49:16.854" v="268" actId="404"/>
          <ac:spMkLst>
            <pc:docMk/>
            <pc:sldMk cId="550017498" sldId="261"/>
            <ac:spMk id="3" creationId="{BD099390-9BB6-46F1-A7DE-158C2EF10432}"/>
          </ac:spMkLst>
        </pc:spChg>
      </pc:sldChg>
      <pc:sldChg chg="modSp new del mod">
        <pc:chgData name="Нина Краевская" userId="df57d95848cf10d7" providerId="LiveId" clId="{033A6FD3-0DB7-4A92-A189-3449B4478F82}" dt="2023-08-20T14:43:34.504" v="1778" actId="2696"/>
        <pc:sldMkLst>
          <pc:docMk/>
          <pc:sldMk cId="3863441024" sldId="262"/>
        </pc:sldMkLst>
        <pc:spChg chg="mod">
          <ac:chgData name="Нина Краевская" userId="df57d95848cf10d7" providerId="LiveId" clId="{033A6FD3-0DB7-4A92-A189-3449B4478F82}" dt="2023-08-20T08:50:37.534" v="289" actId="20577"/>
          <ac:spMkLst>
            <pc:docMk/>
            <pc:sldMk cId="3863441024" sldId="262"/>
            <ac:spMk id="2" creationId="{44B581A3-5FCD-4A06-8E13-F2F163BD630B}"/>
          </ac:spMkLst>
        </pc:spChg>
        <pc:spChg chg="mod">
          <ac:chgData name="Нина Краевская" userId="df57d95848cf10d7" providerId="LiveId" clId="{033A6FD3-0DB7-4A92-A189-3449B4478F82}" dt="2023-08-20T08:51:22.325" v="298" actId="20577"/>
          <ac:spMkLst>
            <pc:docMk/>
            <pc:sldMk cId="3863441024" sldId="262"/>
            <ac:spMk id="3" creationId="{63BC7184-2F10-45B4-A972-17F86C8CB6A6}"/>
          </ac:spMkLst>
        </pc:spChg>
      </pc:sldChg>
      <pc:sldChg chg="add del">
        <pc:chgData name="Нина Краевская" userId="df57d95848cf10d7" providerId="LiveId" clId="{033A6FD3-0DB7-4A92-A189-3449B4478F82}" dt="2023-08-20T14:38:34.004" v="1761" actId="2696"/>
        <pc:sldMkLst>
          <pc:docMk/>
          <pc:sldMk cId="460597685" sldId="263"/>
        </pc:sldMkLst>
      </pc:sldChg>
      <pc:sldChg chg="addSp modSp new del mod modClrScheme chgLayout">
        <pc:chgData name="Нина Краевская" userId="df57d95848cf10d7" providerId="LiveId" clId="{033A6FD3-0DB7-4A92-A189-3449B4478F82}" dt="2023-08-20T14:36:34.411" v="1752" actId="2696"/>
        <pc:sldMkLst>
          <pc:docMk/>
          <pc:sldMk cId="3012235582" sldId="263"/>
        </pc:sldMkLst>
        <pc:spChg chg="mod ord">
          <ac:chgData name="Нина Краевская" userId="df57d95848cf10d7" providerId="LiveId" clId="{033A6FD3-0DB7-4A92-A189-3449B4478F82}" dt="2023-08-20T08:56:02.497" v="367" actId="20577"/>
          <ac:spMkLst>
            <pc:docMk/>
            <pc:sldMk cId="3012235582" sldId="263"/>
            <ac:spMk id="2" creationId="{92D0D8BC-78D3-489A-84D9-B32108A54BBE}"/>
          </ac:spMkLst>
        </pc:spChg>
        <pc:spChg chg="mod ord">
          <ac:chgData name="Нина Краевская" userId="df57d95848cf10d7" providerId="LiveId" clId="{033A6FD3-0DB7-4A92-A189-3449B4478F82}" dt="2023-08-20T08:57:20.099" v="388" actId="20577"/>
          <ac:spMkLst>
            <pc:docMk/>
            <pc:sldMk cId="3012235582" sldId="263"/>
            <ac:spMk id="3" creationId="{B15408AA-1F9E-4A05-A340-11A7A48B6C9D}"/>
          </ac:spMkLst>
        </pc:spChg>
        <pc:spChg chg="add mod ord">
          <ac:chgData name="Нина Краевская" userId="df57d95848cf10d7" providerId="LiveId" clId="{033A6FD3-0DB7-4A92-A189-3449B4478F82}" dt="2023-08-20T08:57:55.925" v="392" actId="404"/>
          <ac:spMkLst>
            <pc:docMk/>
            <pc:sldMk cId="3012235582" sldId="263"/>
            <ac:spMk id="4" creationId="{483C4152-6A7F-499F-86B8-97305AC287EF}"/>
          </ac:spMkLst>
        </pc:spChg>
      </pc:sldChg>
      <pc:sldChg chg="addSp modSp new mod ord">
        <pc:chgData name="Нина Краевская" userId="df57d95848cf10d7" providerId="LiveId" clId="{033A6FD3-0DB7-4A92-A189-3449B4478F82}" dt="2023-08-20T13:37:59.389" v="1134" actId="403"/>
        <pc:sldMkLst>
          <pc:docMk/>
          <pc:sldMk cId="2099848495" sldId="264"/>
        </pc:sldMkLst>
        <pc:spChg chg="mod">
          <ac:chgData name="Нина Краевская" userId="df57d95848cf10d7" providerId="LiveId" clId="{033A6FD3-0DB7-4A92-A189-3449B4478F82}" dt="2023-08-20T13:36:51.502" v="1115" actId="403"/>
          <ac:spMkLst>
            <pc:docMk/>
            <pc:sldMk cId="2099848495" sldId="264"/>
            <ac:spMk id="2" creationId="{CFD35BFE-AEF2-4207-9C6E-34EBC2BC773E}"/>
          </ac:spMkLst>
        </pc:spChg>
        <pc:spChg chg="mod">
          <ac:chgData name="Нина Краевская" userId="df57d95848cf10d7" providerId="LiveId" clId="{033A6FD3-0DB7-4A92-A189-3449B4478F82}" dt="2023-08-20T09:01:54.743" v="465" actId="20577"/>
          <ac:spMkLst>
            <pc:docMk/>
            <pc:sldMk cId="2099848495" sldId="264"/>
            <ac:spMk id="3" creationId="{8437B75A-1AB7-4860-9B51-BB85AF6AB521}"/>
          </ac:spMkLst>
        </pc:spChg>
        <pc:spChg chg="add mod">
          <ac:chgData name="Нина Краевская" userId="df57d95848cf10d7" providerId="LiveId" clId="{033A6FD3-0DB7-4A92-A189-3449B4478F82}" dt="2023-08-20T13:37:59.389" v="1134" actId="403"/>
          <ac:spMkLst>
            <pc:docMk/>
            <pc:sldMk cId="2099848495" sldId="264"/>
            <ac:spMk id="4" creationId="{B1500757-AA5C-4FAC-AEE8-C5BD1B5D970B}"/>
          </ac:spMkLst>
        </pc:spChg>
      </pc:sldChg>
      <pc:sldChg chg="modSp new del mod">
        <pc:chgData name="Нина Краевская" userId="df57d95848cf10d7" providerId="LiveId" clId="{033A6FD3-0DB7-4A92-A189-3449B4478F82}" dt="2023-08-20T14:36:05.271" v="1750" actId="2696"/>
        <pc:sldMkLst>
          <pc:docMk/>
          <pc:sldMk cId="668985211" sldId="265"/>
        </pc:sldMkLst>
        <pc:spChg chg="mod">
          <ac:chgData name="Нина Краевская" userId="df57d95848cf10d7" providerId="LiveId" clId="{033A6FD3-0DB7-4A92-A189-3449B4478F82}" dt="2023-08-20T09:05:49.204" v="482" actId="20577"/>
          <ac:spMkLst>
            <pc:docMk/>
            <pc:sldMk cId="668985211" sldId="265"/>
            <ac:spMk id="2" creationId="{559B45A8-ED90-4C87-9174-DF42D8F8ADCC}"/>
          </ac:spMkLst>
        </pc:spChg>
        <pc:spChg chg="mod">
          <ac:chgData name="Нина Краевская" userId="df57d95848cf10d7" providerId="LiveId" clId="{033A6FD3-0DB7-4A92-A189-3449B4478F82}" dt="2023-08-20T09:05:31.655" v="467"/>
          <ac:spMkLst>
            <pc:docMk/>
            <pc:sldMk cId="668985211" sldId="265"/>
            <ac:spMk id="3" creationId="{4343AEE4-3777-4ED0-84EF-1D11148127A5}"/>
          </ac:spMkLst>
        </pc:spChg>
      </pc:sldChg>
      <pc:sldChg chg="modSp new del mod">
        <pc:chgData name="Нина Краевская" userId="df57d95848cf10d7" providerId="LiveId" clId="{033A6FD3-0DB7-4A92-A189-3449B4478F82}" dt="2023-08-20T14:36:23.930" v="1751" actId="2696"/>
        <pc:sldMkLst>
          <pc:docMk/>
          <pc:sldMk cId="107429078" sldId="266"/>
        </pc:sldMkLst>
        <pc:spChg chg="mod">
          <ac:chgData name="Нина Краевская" userId="df57d95848cf10d7" providerId="LiveId" clId="{033A6FD3-0DB7-4A92-A189-3449B4478F82}" dt="2023-08-20T09:09:14.595" v="484"/>
          <ac:spMkLst>
            <pc:docMk/>
            <pc:sldMk cId="107429078" sldId="266"/>
            <ac:spMk id="3" creationId="{95C31B51-F140-4D5E-AD0D-BBB238DC3C48}"/>
          </ac:spMkLst>
        </pc:spChg>
      </pc:sldChg>
      <pc:sldChg chg="modSp new mod ord">
        <pc:chgData name="Нина Краевская" userId="df57d95848cf10d7" providerId="LiveId" clId="{033A6FD3-0DB7-4A92-A189-3449B4478F82}" dt="2023-08-20T13:00:08.847" v="979"/>
        <pc:sldMkLst>
          <pc:docMk/>
          <pc:sldMk cId="536352065" sldId="267"/>
        </pc:sldMkLst>
        <pc:spChg chg="mod">
          <ac:chgData name="Нина Краевская" userId="df57d95848cf10d7" providerId="LiveId" clId="{033A6FD3-0DB7-4A92-A189-3449B4478F82}" dt="2023-08-20T09:23:59.808" v="542" actId="113"/>
          <ac:spMkLst>
            <pc:docMk/>
            <pc:sldMk cId="536352065" sldId="267"/>
            <ac:spMk id="2" creationId="{D516E9EB-2CE9-4311-A570-395656F79F4F}"/>
          </ac:spMkLst>
        </pc:spChg>
        <pc:spChg chg="mod">
          <ac:chgData name="Нина Краевская" userId="df57d95848cf10d7" providerId="LiveId" clId="{033A6FD3-0DB7-4A92-A189-3449B4478F82}" dt="2023-08-20T09:23:39.024" v="541" actId="27636"/>
          <ac:spMkLst>
            <pc:docMk/>
            <pc:sldMk cId="536352065" sldId="267"/>
            <ac:spMk id="3" creationId="{C73F1D36-2D21-4427-AC24-C1D435CCFCF2}"/>
          </ac:spMkLst>
        </pc:spChg>
      </pc:sldChg>
      <pc:sldChg chg="addSp modSp new mod ord">
        <pc:chgData name="Нина Краевская" userId="df57d95848cf10d7" providerId="LiveId" clId="{033A6FD3-0DB7-4A92-A189-3449B4478F82}" dt="2023-08-20T12:59:46.123" v="976" actId="403"/>
        <pc:sldMkLst>
          <pc:docMk/>
          <pc:sldMk cId="3810718330" sldId="268"/>
        </pc:sldMkLst>
        <pc:spChg chg="mod">
          <ac:chgData name="Нина Краевская" userId="df57d95848cf10d7" providerId="LiveId" clId="{033A6FD3-0DB7-4A92-A189-3449B4478F82}" dt="2023-08-20T12:59:15.479" v="968" actId="27636"/>
          <ac:spMkLst>
            <pc:docMk/>
            <pc:sldMk cId="3810718330" sldId="268"/>
            <ac:spMk id="2" creationId="{8FDE5451-0FD1-4AE5-AEC9-4F0B665C2BC2}"/>
          </ac:spMkLst>
        </pc:spChg>
        <pc:spChg chg="mod">
          <ac:chgData name="Нина Краевская" userId="df57d95848cf10d7" providerId="LiveId" clId="{033A6FD3-0DB7-4A92-A189-3449B4478F82}" dt="2023-08-20T09:26:58.041" v="678" actId="20577"/>
          <ac:spMkLst>
            <pc:docMk/>
            <pc:sldMk cId="3810718330" sldId="268"/>
            <ac:spMk id="3" creationId="{E967C6E4-3D49-4549-A685-F62FB00610E3}"/>
          </ac:spMkLst>
        </pc:spChg>
        <pc:spChg chg="add mod">
          <ac:chgData name="Нина Краевская" userId="df57d95848cf10d7" providerId="LiveId" clId="{033A6FD3-0DB7-4A92-A189-3449B4478F82}" dt="2023-08-20T12:59:46.123" v="976" actId="403"/>
          <ac:spMkLst>
            <pc:docMk/>
            <pc:sldMk cId="3810718330" sldId="268"/>
            <ac:spMk id="5" creationId="{B3BEA2B7-66E4-4C4E-A39E-E2BB84767E9F}"/>
          </ac:spMkLst>
        </pc:spChg>
      </pc:sldChg>
      <pc:sldChg chg="modSp new mod">
        <pc:chgData name="Нина Краевская" userId="df57d95848cf10d7" providerId="LiveId" clId="{033A6FD3-0DB7-4A92-A189-3449B4478F82}" dt="2023-08-20T13:05:58.370" v="993" actId="1076"/>
        <pc:sldMkLst>
          <pc:docMk/>
          <pc:sldMk cId="1587904385" sldId="269"/>
        </pc:sldMkLst>
        <pc:spChg chg="mod">
          <ac:chgData name="Нина Краевская" userId="df57d95848cf10d7" providerId="LiveId" clId="{033A6FD3-0DB7-4A92-A189-3449B4478F82}" dt="2023-08-20T13:05:49.902" v="991" actId="403"/>
          <ac:spMkLst>
            <pc:docMk/>
            <pc:sldMk cId="1587904385" sldId="269"/>
            <ac:spMk id="2" creationId="{CE118C94-F036-4F02-A991-201E4B253BCC}"/>
          </ac:spMkLst>
        </pc:spChg>
        <pc:spChg chg="mod">
          <ac:chgData name="Нина Краевская" userId="df57d95848cf10d7" providerId="LiveId" clId="{033A6FD3-0DB7-4A92-A189-3449B4478F82}" dt="2023-08-20T13:05:58.370" v="993" actId="1076"/>
          <ac:spMkLst>
            <pc:docMk/>
            <pc:sldMk cId="1587904385" sldId="269"/>
            <ac:spMk id="3" creationId="{46D61F45-D222-4CC5-A47A-F9ACD0C285AB}"/>
          </ac:spMkLst>
        </pc:spChg>
      </pc:sldChg>
      <pc:sldChg chg="addSp delSp modSp new mod">
        <pc:chgData name="Нина Краевская" userId="df57d95848cf10d7" providerId="LiveId" clId="{033A6FD3-0DB7-4A92-A189-3449B4478F82}" dt="2023-08-20T10:22:23.511" v="893" actId="14100"/>
        <pc:sldMkLst>
          <pc:docMk/>
          <pc:sldMk cId="3639772957" sldId="270"/>
        </pc:sldMkLst>
        <pc:spChg chg="mod">
          <ac:chgData name="Нина Краевская" userId="df57d95848cf10d7" providerId="LiveId" clId="{033A6FD3-0DB7-4A92-A189-3449B4478F82}" dt="2023-08-20T10:02:27.145" v="807" actId="20577"/>
          <ac:spMkLst>
            <pc:docMk/>
            <pc:sldMk cId="3639772957" sldId="270"/>
            <ac:spMk id="2" creationId="{9D3928A7-3C09-46F8-AE5C-AC9DB66457F2}"/>
          </ac:spMkLst>
        </pc:spChg>
        <pc:picChg chg="add del mod modCrop">
          <ac:chgData name="Нина Краевская" userId="df57d95848cf10d7" providerId="LiveId" clId="{033A6FD3-0DB7-4A92-A189-3449B4478F82}" dt="2023-08-20T10:18:14.023" v="875" actId="22"/>
          <ac:picMkLst>
            <pc:docMk/>
            <pc:sldMk cId="3639772957" sldId="270"/>
            <ac:picMk id="5" creationId="{F2F518B9-50F8-44B4-9E1F-530660E8D104}"/>
          </ac:picMkLst>
        </pc:picChg>
        <pc:picChg chg="add mod modCrop">
          <ac:chgData name="Нина Краевская" userId="df57d95848cf10d7" providerId="LiveId" clId="{033A6FD3-0DB7-4A92-A189-3449B4478F82}" dt="2023-08-20T10:22:23.511" v="893" actId="14100"/>
          <ac:picMkLst>
            <pc:docMk/>
            <pc:sldMk cId="3639772957" sldId="270"/>
            <ac:picMk id="7" creationId="{E3D2D66F-0F6E-4ED0-B019-74231123EFB9}"/>
          </ac:picMkLst>
        </pc:picChg>
        <pc:picChg chg="add del mod">
          <ac:chgData name="Нина Краевская" userId="df57d95848cf10d7" providerId="LiveId" clId="{033A6FD3-0DB7-4A92-A189-3449B4478F82}" dt="2023-08-20T10:22:07.192" v="890" actId="21"/>
          <ac:picMkLst>
            <pc:docMk/>
            <pc:sldMk cId="3639772957" sldId="270"/>
            <ac:picMk id="9" creationId="{8C43A032-054A-49EE-9FA7-C6B39B062398}"/>
          </ac:picMkLst>
        </pc:picChg>
      </pc:sldChg>
      <pc:sldChg chg="modSp new del mod">
        <pc:chgData name="Нина Краевская" userId="df57d95848cf10d7" providerId="LiveId" clId="{033A6FD3-0DB7-4A92-A189-3449B4478F82}" dt="2023-08-20T14:47:00.532" v="1783" actId="2696"/>
        <pc:sldMkLst>
          <pc:docMk/>
          <pc:sldMk cId="276290353" sldId="271"/>
        </pc:sldMkLst>
        <pc:spChg chg="mod">
          <ac:chgData name="Нина Краевская" userId="df57d95848cf10d7" providerId="LiveId" clId="{033A6FD3-0DB7-4A92-A189-3449B4478F82}" dt="2023-08-20T10:04:06.483" v="809"/>
          <ac:spMkLst>
            <pc:docMk/>
            <pc:sldMk cId="276290353" sldId="271"/>
            <ac:spMk id="2" creationId="{D5A5AC82-8B65-446B-BC76-B3B4EE366F13}"/>
          </ac:spMkLst>
        </pc:spChg>
        <pc:spChg chg="mod">
          <ac:chgData name="Нина Краевская" userId="df57d95848cf10d7" providerId="LiveId" clId="{033A6FD3-0DB7-4A92-A189-3449B4478F82}" dt="2023-08-20T14:35:25.070" v="1749" actId="5793"/>
          <ac:spMkLst>
            <pc:docMk/>
            <pc:sldMk cId="276290353" sldId="271"/>
            <ac:spMk id="3" creationId="{4CFD8776-8407-424E-8E56-2D77BBB3F031}"/>
          </ac:spMkLst>
        </pc:spChg>
      </pc:sldChg>
      <pc:sldChg chg="modSp new del mod">
        <pc:chgData name="Нина Краевская" userId="df57d95848cf10d7" providerId="LiveId" clId="{033A6FD3-0DB7-4A92-A189-3449B4478F82}" dt="2023-08-20T14:46:59.750" v="1782" actId="2696"/>
        <pc:sldMkLst>
          <pc:docMk/>
          <pc:sldMk cId="1730846905" sldId="272"/>
        </pc:sldMkLst>
        <pc:spChg chg="mod">
          <ac:chgData name="Нина Краевская" userId="df57d95848cf10d7" providerId="LiveId" clId="{033A6FD3-0DB7-4A92-A189-3449B4478F82}" dt="2023-08-20T10:06:53.348" v="818"/>
          <ac:spMkLst>
            <pc:docMk/>
            <pc:sldMk cId="1730846905" sldId="272"/>
            <ac:spMk id="2" creationId="{49378983-7257-4789-98B5-B08E1EB6C0F6}"/>
          </ac:spMkLst>
        </pc:spChg>
        <pc:spChg chg="mod">
          <ac:chgData name="Нина Краевская" userId="df57d95848cf10d7" providerId="LiveId" clId="{033A6FD3-0DB7-4A92-A189-3449B4478F82}" dt="2023-08-20T10:07:11.290" v="821" actId="20577"/>
          <ac:spMkLst>
            <pc:docMk/>
            <pc:sldMk cId="1730846905" sldId="272"/>
            <ac:spMk id="3" creationId="{49E0052E-46C9-4B27-B13F-3F3B6F14030C}"/>
          </ac:spMkLst>
        </pc:spChg>
      </pc:sldChg>
      <pc:sldChg chg="addSp delSp modSp new del mod">
        <pc:chgData name="Нина Краевская" userId="df57d95848cf10d7" providerId="LiveId" clId="{033A6FD3-0DB7-4A92-A189-3449B4478F82}" dt="2023-08-20T14:46:59.268" v="1781" actId="2696"/>
        <pc:sldMkLst>
          <pc:docMk/>
          <pc:sldMk cId="1820101177" sldId="273"/>
        </pc:sldMkLst>
        <pc:spChg chg="mod">
          <ac:chgData name="Нина Краевская" userId="df57d95848cf10d7" providerId="LiveId" clId="{033A6FD3-0DB7-4A92-A189-3449B4478F82}" dt="2023-08-20T10:07:45.360" v="824"/>
          <ac:spMkLst>
            <pc:docMk/>
            <pc:sldMk cId="1820101177" sldId="273"/>
            <ac:spMk id="2" creationId="{0F549420-0EE2-466B-A702-7B3458FA4472}"/>
          </ac:spMkLst>
        </pc:spChg>
        <pc:spChg chg="mod">
          <ac:chgData name="Нина Краевская" userId="df57d95848cf10d7" providerId="LiveId" clId="{033A6FD3-0DB7-4A92-A189-3449B4478F82}" dt="2023-08-20T10:08:24.752" v="834" actId="5793"/>
          <ac:spMkLst>
            <pc:docMk/>
            <pc:sldMk cId="1820101177" sldId="273"/>
            <ac:spMk id="3" creationId="{BA54A3AA-3B81-41FF-B47A-DAAADA52BFC4}"/>
          </ac:spMkLst>
        </pc:spChg>
        <pc:spChg chg="add del">
          <ac:chgData name="Нина Краевская" userId="df57d95848cf10d7" providerId="LiveId" clId="{033A6FD3-0DB7-4A92-A189-3449B4478F82}" dt="2023-08-20T10:07:48.490" v="825" actId="478"/>
          <ac:spMkLst>
            <pc:docMk/>
            <pc:sldMk cId="1820101177" sldId="273"/>
            <ac:spMk id="5" creationId="{117EB1F2-981A-499F-9A1E-6C7FC64993B8}"/>
          </ac:spMkLst>
        </pc:spChg>
        <pc:spChg chg="add del mod">
          <ac:chgData name="Нина Краевская" userId="df57d95848cf10d7" providerId="LiveId" clId="{033A6FD3-0DB7-4A92-A189-3449B4478F82}" dt="2023-08-20T10:08:14.632" v="830" actId="478"/>
          <ac:spMkLst>
            <pc:docMk/>
            <pc:sldMk cId="1820101177" sldId="273"/>
            <ac:spMk id="7" creationId="{E10006BB-4AFF-40CB-AC42-02F75A683B6C}"/>
          </ac:spMkLst>
        </pc:spChg>
      </pc:sldChg>
      <pc:sldChg chg="modSp new del mod">
        <pc:chgData name="Нина Краевская" userId="df57d95848cf10d7" providerId="LiveId" clId="{033A6FD3-0DB7-4A92-A189-3449B4478F82}" dt="2023-08-20T14:46:58.733" v="1780" actId="2696"/>
        <pc:sldMkLst>
          <pc:docMk/>
          <pc:sldMk cId="3376546110" sldId="274"/>
        </pc:sldMkLst>
        <pc:spChg chg="mod">
          <ac:chgData name="Нина Краевская" userId="df57d95848cf10d7" providerId="LiveId" clId="{033A6FD3-0DB7-4A92-A189-3449B4478F82}" dt="2023-08-20T10:09:01.373" v="836"/>
          <ac:spMkLst>
            <pc:docMk/>
            <pc:sldMk cId="3376546110" sldId="274"/>
            <ac:spMk id="2" creationId="{370797C1-581C-4041-8E5C-D7AD8869AB63}"/>
          </ac:spMkLst>
        </pc:spChg>
        <pc:spChg chg="mod">
          <ac:chgData name="Нина Краевская" userId="df57d95848cf10d7" providerId="LiveId" clId="{033A6FD3-0DB7-4A92-A189-3449B4478F82}" dt="2023-08-20T10:09:31.007" v="839" actId="20577"/>
          <ac:spMkLst>
            <pc:docMk/>
            <pc:sldMk cId="3376546110" sldId="274"/>
            <ac:spMk id="3" creationId="{CD324306-8FF2-4578-9C1E-E292BCA17E97}"/>
          </ac:spMkLst>
        </pc:spChg>
      </pc:sldChg>
      <pc:sldChg chg="addSp delSp modSp new mod ord">
        <pc:chgData name="Нина Краевская" userId="df57d95848cf10d7" providerId="LiveId" clId="{033A6FD3-0DB7-4A92-A189-3449B4478F82}" dt="2023-08-20T13:52:52.880" v="1203"/>
        <pc:sldMkLst>
          <pc:docMk/>
          <pc:sldMk cId="1334245799" sldId="275"/>
        </pc:sldMkLst>
        <pc:spChg chg="mod">
          <ac:chgData name="Нина Краевская" userId="df57d95848cf10d7" providerId="LiveId" clId="{033A6FD3-0DB7-4A92-A189-3449B4478F82}" dt="2023-08-20T10:10:07.333" v="843" actId="27636"/>
          <ac:spMkLst>
            <pc:docMk/>
            <pc:sldMk cId="1334245799" sldId="275"/>
            <ac:spMk id="2" creationId="{60C7DD65-A279-49BD-9032-2C29ABACB68A}"/>
          </ac:spMkLst>
        </pc:spChg>
        <pc:spChg chg="mod">
          <ac:chgData name="Нина Краевская" userId="df57d95848cf10d7" providerId="LiveId" clId="{033A6FD3-0DB7-4A92-A189-3449B4478F82}" dt="2023-08-20T10:10:14.725" v="846" actId="20578"/>
          <ac:spMkLst>
            <pc:docMk/>
            <pc:sldMk cId="1334245799" sldId="275"/>
            <ac:spMk id="3" creationId="{5B2BC67E-91DC-487D-A2E0-869D3DC7F398}"/>
          </ac:spMkLst>
        </pc:spChg>
        <pc:spChg chg="add del mod">
          <ac:chgData name="Нина Краевская" userId="df57d95848cf10d7" providerId="LiveId" clId="{033A6FD3-0DB7-4A92-A189-3449B4478F82}" dt="2023-08-20T10:10:41.547" v="849"/>
          <ac:spMkLst>
            <pc:docMk/>
            <pc:sldMk cId="1334245799" sldId="275"/>
            <ac:spMk id="5" creationId="{6EAE4532-4969-4FBA-9687-716F9EE8B702}"/>
          </ac:spMkLst>
        </pc:spChg>
      </pc:sldChg>
      <pc:sldChg chg="modSp new mod ord">
        <pc:chgData name="Нина Краевская" userId="df57d95848cf10d7" providerId="LiveId" clId="{033A6FD3-0DB7-4A92-A189-3449B4478F82}" dt="2023-08-20T14:42:11.616" v="1777" actId="6549"/>
        <pc:sldMkLst>
          <pc:docMk/>
          <pc:sldMk cId="808090882" sldId="276"/>
        </pc:sldMkLst>
        <pc:spChg chg="mod">
          <ac:chgData name="Нина Краевская" userId="df57d95848cf10d7" providerId="LiveId" clId="{033A6FD3-0DB7-4A92-A189-3449B4478F82}" dt="2023-08-20T10:10:43.553" v="850"/>
          <ac:spMkLst>
            <pc:docMk/>
            <pc:sldMk cId="808090882" sldId="276"/>
            <ac:spMk id="2" creationId="{1A562920-A411-4368-B517-C7B860578606}"/>
          </ac:spMkLst>
        </pc:spChg>
        <pc:spChg chg="mod">
          <ac:chgData name="Нина Краевская" userId="df57d95848cf10d7" providerId="LiveId" clId="{033A6FD3-0DB7-4A92-A189-3449B4478F82}" dt="2023-08-20T14:42:11.616" v="1777" actId="6549"/>
          <ac:spMkLst>
            <pc:docMk/>
            <pc:sldMk cId="808090882" sldId="276"/>
            <ac:spMk id="3" creationId="{BFCADBF6-DA08-4B31-B61A-825661AE6635}"/>
          </ac:spMkLst>
        </pc:spChg>
      </pc:sldChg>
      <pc:sldChg chg="modSp new del mod">
        <pc:chgData name="Нина Краевская" userId="df57d95848cf10d7" providerId="LiveId" clId="{033A6FD3-0DB7-4A92-A189-3449B4478F82}" dt="2023-08-20T14:46:57.340" v="1779" actId="2696"/>
        <pc:sldMkLst>
          <pc:docMk/>
          <pc:sldMk cId="2721043777" sldId="277"/>
        </pc:sldMkLst>
        <pc:spChg chg="mod">
          <ac:chgData name="Нина Краевская" userId="df57d95848cf10d7" providerId="LiveId" clId="{033A6FD3-0DB7-4A92-A189-3449B4478F82}" dt="2023-08-20T10:13:10.987" v="865" actId="27636"/>
          <ac:spMkLst>
            <pc:docMk/>
            <pc:sldMk cId="2721043777" sldId="277"/>
            <ac:spMk id="2" creationId="{C71C2A81-4302-48E1-B912-2D895AEE598D}"/>
          </ac:spMkLst>
        </pc:spChg>
        <pc:spChg chg="mod">
          <ac:chgData name="Нина Краевская" userId="df57d95848cf10d7" providerId="LiveId" clId="{033A6FD3-0DB7-4A92-A189-3449B4478F82}" dt="2023-08-20T10:13:20.075" v="871" actId="20577"/>
          <ac:spMkLst>
            <pc:docMk/>
            <pc:sldMk cId="2721043777" sldId="277"/>
            <ac:spMk id="3" creationId="{46D13A00-C39A-4AB5-A0AE-B924CF8FDADE}"/>
          </ac:spMkLst>
        </pc:spChg>
      </pc:sldChg>
      <pc:sldChg chg="addSp modSp new mod">
        <pc:chgData name="Нина Краевская" userId="df57d95848cf10d7" providerId="LiveId" clId="{033A6FD3-0DB7-4A92-A189-3449B4478F82}" dt="2023-08-20T10:22:43.531" v="899" actId="14100"/>
        <pc:sldMkLst>
          <pc:docMk/>
          <pc:sldMk cId="4256496904" sldId="278"/>
        </pc:sldMkLst>
        <pc:picChg chg="add mod">
          <ac:chgData name="Нина Краевская" userId="df57d95848cf10d7" providerId="LiveId" clId="{033A6FD3-0DB7-4A92-A189-3449B4478F82}" dt="2023-08-20T10:22:43.531" v="899" actId="14100"/>
          <ac:picMkLst>
            <pc:docMk/>
            <pc:sldMk cId="4256496904" sldId="278"/>
            <ac:picMk id="4" creationId="{A8F23FE0-1138-4A01-BC03-CF9B4EE3DE33}"/>
          </ac:picMkLst>
        </pc:picChg>
      </pc:sldChg>
      <pc:sldChg chg="addSp modSp new mod">
        <pc:chgData name="Нина Краевская" userId="df57d95848cf10d7" providerId="LiveId" clId="{033A6FD3-0DB7-4A92-A189-3449B4478F82}" dt="2023-08-20T12:53:56.714" v="906" actId="14100"/>
        <pc:sldMkLst>
          <pc:docMk/>
          <pc:sldMk cId="1738252120" sldId="279"/>
        </pc:sldMkLst>
        <pc:picChg chg="add mod modCrop">
          <ac:chgData name="Нина Краевская" userId="df57d95848cf10d7" providerId="LiveId" clId="{033A6FD3-0DB7-4A92-A189-3449B4478F82}" dt="2023-08-20T12:53:56.714" v="906" actId="14100"/>
          <ac:picMkLst>
            <pc:docMk/>
            <pc:sldMk cId="1738252120" sldId="279"/>
            <ac:picMk id="5" creationId="{1D36F42E-8F77-46DB-89B6-42F17A165794}"/>
          </ac:picMkLst>
        </pc:picChg>
      </pc:sldChg>
      <pc:sldChg chg="addSp modSp new mod">
        <pc:chgData name="Нина Краевская" userId="df57d95848cf10d7" providerId="LiveId" clId="{033A6FD3-0DB7-4A92-A189-3449B4478F82}" dt="2023-08-20T12:57:30.139" v="934" actId="13926"/>
        <pc:sldMkLst>
          <pc:docMk/>
          <pc:sldMk cId="1506042544" sldId="280"/>
        </pc:sldMkLst>
        <pc:spChg chg="mod">
          <ac:chgData name="Нина Краевская" userId="df57d95848cf10d7" providerId="LiveId" clId="{033A6FD3-0DB7-4A92-A189-3449B4478F82}" dt="2023-08-20T12:55:51.734" v="909" actId="27636"/>
          <ac:spMkLst>
            <pc:docMk/>
            <pc:sldMk cId="1506042544" sldId="280"/>
            <ac:spMk id="2" creationId="{674FC6A0-770D-4605-A80A-07B14BDED4C8}"/>
          </ac:spMkLst>
        </pc:spChg>
        <pc:spChg chg="mod">
          <ac:chgData name="Нина Краевская" userId="df57d95848cf10d7" providerId="LiveId" clId="{033A6FD3-0DB7-4A92-A189-3449B4478F82}" dt="2023-08-20T12:56:49.325" v="917" actId="27636"/>
          <ac:spMkLst>
            <pc:docMk/>
            <pc:sldMk cId="1506042544" sldId="280"/>
            <ac:spMk id="3" creationId="{358C3C5E-D994-46EA-9090-E65FD80F2BB3}"/>
          </ac:spMkLst>
        </pc:spChg>
        <pc:spChg chg="add mod">
          <ac:chgData name="Нина Краевская" userId="df57d95848cf10d7" providerId="LiveId" clId="{033A6FD3-0DB7-4A92-A189-3449B4478F82}" dt="2023-08-20T12:57:30.139" v="934" actId="13926"/>
          <ac:spMkLst>
            <pc:docMk/>
            <pc:sldMk cId="1506042544" sldId="280"/>
            <ac:spMk id="4" creationId="{95C6E101-29EF-4666-B1FA-BC404AB01F3A}"/>
          </ac:spMkLst>
        </pc:spChg>
      </pc:sldChg>
      <pc:sldChg chg="modSp new mod">
        <pc:chgData name="Нина Краевская" userId="df57d95848cf10d7" providerId="LiveId" clId="{033A6FD3-0DB7-4A92-A189-3449B4478F82}" dt="2023-08-20T13:07:28.588" v="1025" actId="1076"/>
        <pc:sldMkLst>
          <pc:docMk/>
          <pc:sldMk cId="1433036216" sldId="281"/>
        </pc:sldMkLst>
        <pc:spChg chg="mod">
          <ac:chgData name="Нина Краевская" userId="df57d95848cf10d7" providerId="LiveId" clId="{033A6FD3-0DB7-4A92-A189-3449B4478F82}" dt="2023-08-20T13:07:28.588" v="1025" actId="1076"/>
          <ac:spMkLst>
            <pc:docMk/>
            <pc:sldMk cId="1433036216" sldId="281"/>
            <ac:spMk id="2" creationId="{F0C33220-D4A3-4B39-9D99-32AE616EC352}"/>
          </ac:spMkLst>
        </pc:spChg>
        <pc:spChg chg="mod">
          <ac:chgData name="Нина Краевская" userId="df57d95848cf10d7" providerId="LiveId" clId="{033A6FD3-0DB7-4A92-A189-3449B4478F82}" dt="2023-08-20T13:07:12.107" v="1022" actId="27636"/>
          <ac:spMkLst>
            <pc:docMk/>
            <pc:sldMk cId="1433036216" sldId="281"/>
            <ac:spMk id="3" creationId="{9A3DCBCC-BA69-4A2F-BCA1-856E0801E7B8}"/>
          </ac:spMkLst>
        </pc:spChg>
      </pc:sldChg>
      <pc:sldChg chg="modSp new del mod">
        <pc:chgData name="Нина Краевская" userId="df57d95848cf10d7" providerId="LiveId" clId="{033A6FD3-0DB7-4A92-A189-3449B4478F82}" dt="2023-08-20T12:59:57.130" v="977" actId="2696"/>
        <pc:sldMkLst>
          <pc:docMk/>
          <pc:sldMk cId="3272545630" sldId="281"/>
        </pc:sldMkLst>
        <pc:spChg chg="mod">
          <ac:chgData name="Нина Краевская" userId="df57d95848cf10d7" providerId="LiveId" clId="{033A6FD3-0DB7-4A92-A189-3449B4478F82}" dt="2023-08-20T12:58:03.029" v="936"/>
          <ac:spMkLst>
            <pc:docMk/>
            <pc:sldMk cId="3272545630" sldId="281"/>
            <ac:spMk id="2" creationId="{E6C240C5-9087-4B64-A308-A30EDF8E1BF4}"/>
          </ac:spMkLst>
        </pc:spChg>
        <pc:spChg chg="mod">
          <ac:chgData name="Нина Краевская" userId="df57d95848cf10d7" providerId="LiveId" clId="{033A6FD3-0DB7-4A92-A189-3449B4478F82}" dt="2023-08-20T12:58:19.061" v="959" actId="20577"/>
          <ac:spMkLst>
            <pc:docMk/>
            <pc:sldMk cId="3272545630" sldId="281"/>
            <ac:spMk id="3" creationId="{2A9192B4-0831-4800-93EC-7071C9FE7FFC}"/>
          </ac:spMkLst>
        </pc:spChg>
      </pc:sldChg>
      <pc:sldChg chg="modSp new mod">
        <pc:chgData name="Нина Краевская" userId="df57d95848cf10d7" providerId="LiveId" clId="{033A6FD3-0DB7-4A92-A189-3449B4478F82}" dt="2023-08-20T13:18:23.422" v="1027"/>
        <pc:sldMkLst>
          <pc:docMk/>
          <pc:sldMk cId="849619203" sldId="282"/>
        </pc:sldMkLst>
        <pc:spChg chg="mod">
          <ac:chgData name="Нина Краевская" userId="df57d95848cf10d7" providerId="LiveId" clId="{033A6FD3-0DB7-4A92-A189-3449B4478F82}" dt="2023-08-20T13:18:23.422" v="1027"/>
          <ac:spMkLst>
            <pc:docMk/>
            <pc:sldMk cId="849619203" sldId="282"/>
            <ac:spMk id="2" creationId="{0A003455-1005-4DD9-86D4-FC3270EAE7B2}"/>
          </ac:spMkLst>
        </pc:spChg>
      </pc:sldChg>
      <pc:sldChg chg="addSp delSp modSp new mod">
        <pc:chgData name="Нина Краевская" userId="df57d95848cf10d7" providerId="LiveId" clId="{033A6FD3-0DB7-4A92-A189-3449B4478F82}" dt="2023-08-20T13:19:14.869" v="1032"/>
        <pc:sldMkLst>
          <pc:docMk/>
          <pc:sldMk cId="3331805666" sldId="283"/>
        </pc:sldMkLst>
        <pc:spChg chg="mod">
          <ac:chgData name="Нина Краевская" userId="df57d95848cf10d7" providerId="LiveId" clId="{033A6FD3-0DB7-4A92-A189-3449B4478F82}" dt="2023-08-20T13:19:02.866" v="1031"/>
          <ac:spMkLst>
            <pc:docMk/>
            <pc:sldMk cId="3331805666" sldId="283"/>
            <ac:spMk id="2" creationId="{A87DF010-BFAC-455C-B759-756B60D55539}"/>
          </ac:spMkLst>
        </pc:spChg>
        <pc:spChg chg="mod">
          <ac:chgData name="Нина Краевская" userId="df57d95848cf10d7" providerId="LiveId" clId="{033A6FD3-0DB7-4A92-A189-3449B4478F82}" dt="2023-08-20T13:19:14.869" v="1032"/>
          <ac:spMkLst>
            <pc:docMk/>
            <pc:sldMk cId="3331805666" sldId="283"/>
            <ac:spMk id="3" creationId="{C4AD8952-2A29-4126-B28C-277991F3E019}"/>
          </ac:spMkLst>
        </pc:spChg>
        <pc:spChg chg="add del">
          <ac:chgData name="Нина Краевская" userId="df57d95848cf10d7" providerId="LiveId" clId="{033A6FD3-0DB7-4A92-A189-3449B4478F82}" dt="2023-08-20T13:19:00.822" v="1030" actId="22"/>
          <ac:spMkLst>
            <pc:docMk/>
            <pc:sldMk cId="3331805666" sldId="283"/>
            <ac:spMk id="5" creationId="{2C9E15C1-6F45-4E93-B9CA-531950CEDE4B}"/>
          </ac:spMkLst>
        </pc:spChg>
      </pc:sldChg>
      <pc:sldChg chg="addSp delSp modSp new mod">
        <pc:chgData name="Нина Краевская" userId="df57d95848cf10d7" providerId="LiveId" clId="{033A6FD3-0DB7-4A92-A189-3449B4478F82}" dt="2023-08-20T13:21:09.841" v="1042" actId="1076"/>
        <pc:sldMkLst>
          <pc:docMk/>
          <pc:sldMk cId="841608653" sldId="284"/>
        </pc:sldMkLst>
        <pc:spChg chg="mod">
          <ac:chgData name="Нина Краевская" userId="df57d95848cf10d7" providerId="LiveId" clId="{033A6FD3-0DB7-4A92-A189-3449B4478F82}" dt="2023-08-20T13:20:44.446" v="1036" actId="20577"/>
          <ac:spMkLst>
            <pc:docMk/>
            <pc:sldMk cId="841608653" sldId="284"/>
            <ac:spMk id="2" creationId="{4910ACA5-D40B-4EAC-B46C-D92AD3EF0D8A}"/>
          </ac:spMkLst>
        </pc:spChg>
        <pc:spChg chg="del">
          <ac:chgData name="Нина Краевская" userId="df57d95848cf10d7" providerId="LiveId" clId="{033A6FD3-0DB7-4A92-A189-3449B4478F82}" dt="2023-08-20T13:20:37.833" v="1035" actId="22"/>
          <ac:spMkLst>
            <pc:docMk/>
            <pc:sldMk cId="841608653" sldId="284"/>
            <ac:spMk id="3" creationId="{1415E30F-4D07-4F58-970F-3E6D8F5DA175}"/>
          </ac:spMkLst>
        </pc:spChg>
        <pc:picChg chg="add mod ord modCrop">
          <ac:chgData name="Нина Краевская" userId="df57d95848cf10d7" providerId="LiveId" clId="{033A6FD3-0DB7-4A92-A189-3449B4478F82}" dt="2023-08-20T13:21:09.841" v="1042" actId="1076"/>
          <ac:picMkLst>
            <pc:docMk/>
            <pc:sldMk cId="841608653" sldId="284"/>
            <ac:picMk id="5" creationId="{59E21617-C4B0-42B9-A991-BD879D8B0EFF}"/>
          </ac:picMkLst>
        </pc:picChg>
      </pc:sldChg>
      <pc:sldChg chg="modSp new mod">
        <pc:chgData name="Нина Краевская" userId="df57d95848cf10d7" providerId="LiveId" clId="{033A6FD3-0DB7-4A92-A189-3449B4478F82}" dt="2023-08-20T14:50:03.582" v="1791" actId="27636"/>
        <pc:sldMkLst>
          <pc:docMk/>
          <pc:sldMk cId="845988535" sldId="285"/>
        </pc:sldMkLst>
        <pc:spChg chg="mod">
          <ac:chgData name="Нина Краевская" userId="df57d95848cf10d7" providerId="LiveId" clId="{033A6FD3-0DB7-4A92-A189-3449B4478F82}" dt="2023-08-20T13:25:08.807" v="1054"/>
          <ac:spMkLst>
            <pc:docMk/>
            <pc:sldMk cId="845988535" sldId="285"/>
            <ac:spMk id="2" creationId="{A016156C-6676-4043-B9D3-16D1C631AE35}"/>
          </ac:spMkLst>
        </pc:spChg>
        <pc:spChg chg="mod">
          <ac:chgData name="Нина Краевская" userId="df57d95848cf10d7" providerId="LiveId" clId="{033A6FD3-0DB7-4A92-A189-3449B4478F82}" dt="2023-08-20T14:50:03.582" v="1791" actId="27636"/>
          <ac:spMkLst>
            <pc:docMk/>
            <pc:sldMk cId="845988535" sldId="285"/>
            <ac:spMk id="3" creationId="{B6486C52-39D8-45BF-92A5-3F9A2D683E07}"/>
          </ac:spMkLst>
        </pc:spChg>
      </pc:sldChg>
      <pc:sldChg chg="addSp modSp new mod">
        <pc:chgData name="Нина Краевская" userId="df57d95848cf10d7" providerId="LiveId" clId="{033A6FD3-0DB7-4A92-A189-3449B4478F82}" dt="2023-08-20T13:28:38.092" v="1070" actId="1076"/>
        <pc:sldMkLst>
          <pc:docMk/>
          <pc:sldMk cId="2190171038" sldId="286"/>
        </pc:sldMkLst>
        <pc:picChg chg="add mod modCrop">
          <ac:chgData name="Нина Краевская" userId="df57d95848cf10d7" providerId="LiveId" clId="{033A6FD3-0DB7-4A92-A189-3449B4478F82}" dt="2023-08-20T13:28:38.092" v="1070" actId="1076"/>
          <ac:picMkLst>
            <pc:docMk/>
            <pc:sldMk cId="2190171038" sldId="286"/>
            <ac:picMk id="5" creationId="{3563CED3-5A90-4CEB-91ED-3C56E3616021}"/>
          </ac:picMkLst>
        </pc:picChg>
      </pc:sldChg>
      <pc:sldChg chg="modSp new mod">
        <pc:chgData name="Нина Краевская" userId="df57d95848cf10d7" providerId="LiveId" clId="{033A6FD3-0DB7-4A92-A189-3449B4478F82}" dt="2023-08-20T13:31:27.231" v="1092" actId="27636"/>
        <pc:sldMkLst>
          <pc:docMk/>
          <pc:sldMk cId="3934006785" sldId="287"/>
        </pc:sldMkLst>
        <pc:spChg chg="mod">
          <ac:chgData name="Нина Краевская" userId="df57d95848cf10d7" providerId="LiveId" clId="{033A6FD3-0DB7-4A92-A189-3449B4478F82}" dt="2023-08-20T13:30:04.139" v="1072"/>
          <ac:spMkLst>
            <pc:docMk/>
            <pc:sldMk cId="3934006785" sldId="287"/>
            <ac:spMk id="2" creationId="{F251AA37-4CD9-46EE-8486-B1FA56A55284}"/>
          </ac:spMkLst>
        </pc:spChg>
        <pc:spChg chg="mod">
          <ac:chgData name="Нина Краевская" userId="df57d95848cf10d7" providerId="LiveId" clId="{033A6FD3-0DB7-4A92-A189-3449B4478F82}" dt="2023-08-20T13:31:27.231" v="1092" actId="27636"/>
          <ac:spMkLst>
            <pc:docMk/>
            <pc:sldMk cId="3934006785" sldId="287"/>
            <ac:spMk id="3" creationId="{FF1DE213-D729-4F9B-A6E3-4E5A6FFA9F44}"/>
          </ac:spMkLst>
        </pc:spChg>
      </pc:sldChg>
      <pc:sldChg chg="addSp modSp new mod">
        <pc:chgData name="Нина Краевская" userId="df57d95848cf10d7" providerId="LiveId" clId="{033A6FD3-0DB7-4A92-A189-3449B4478F82}" dt="2023-08-20T13:34:22.323" v="1101" actId="1076"/>
        <pc:sldMkLst>
          <pc:docMk/>
          <pc:sldMk cId="2399189076" sldId="288"/>
        </pc:sldMkLst>
        <pc:picChg chg="add mod modCrop">
          <ac:chgData name="Нина Краевская" userId="df57d95848cf10d7" providerId="LiveId" clId="{033A6FD3-0DB7-4A92-A189-3449B4478F82}" dt="2023-08-20T13:34:22.323" v="1101" actId="1076"/>
          <ac:picMkLst>
            <pc:docMk/>
            <pc:sldMk cId="2399189076" sldId="288"/>
            <ac:picMk id="5" creationId="{DFF1A3E3-D24A-48DA-881C-13D01822546B}"/>
          </ac:picMkLst>
        </pc:picChg>
      </pc:sldChg>
      <pc:sldChg chg="addSp modSp new mod">
        <pc:chgData name="Нина Краевская" userId="df57d95848cf10d7" providerId="LiveId" clId="{033A6FD3-0DB7-4A92-A189-3449B4478F82}" dt="2023-08-20T14:38:28.474" v="1760" actId="13926"/>
        <pc:sldMkLst>
          <pc:docMk/>
          <pc:sldMk cId="1748353726" sldId="289"/>
        </pc:sldMkLst>
        <pc:spChg chg="mod">
          <ac:chgData name="Нина Краевская" userId="df57d95848cf10d7" providerId="LiveId" clId="{033A6FD3-0DB7-4A92-A189-3449B4478F82}" dt="2023-08-20T13:39:17.358" v="1139" actId="20577"/>
          <ac:spMkLst>
            <pc:docMk/>
            <pc:sldMk cId="1748353726" sldId="289"/>
            <ac:spMk id="2" creationId="{3090EE53-8AAE-4E6A-801E-961623541912}"/>
          </ac:spMkLst>
        </pc:spChg>
        <pc:spChg chg="mod">
          <ac:chgData name="Нина Краевская" userId="df57d95848cf10d7" providerId="LiveId" clId="{033A6FD3-0DB7-4A92-A189-3449B4478F82}" dt="2023-08-20T14:38:28.474" v="1760" actId="13926"/>
          <ac:spMkLst>
            <pc:docMk/>
            <pc:sldMk cId="1748353726" sldId="289"/>
            <ac:spMk id="3" creationId="{907BD8CF-63A8-49FF-9B1A-8BFCFD5257CF}"/>
          </ac:spMkLst>
        </pc:spChg>
        <pc:picChg chg="add mod modCrop">
          <ac:chgData name="Нина Краевская" userId="df57d95848cf10d7" providerId="LiveId" clId="{033A6FD3-0DB7-4A92-A189-3449B4478F82}" dt="2023-08-20T13:41:11.719" v="1156" actId="1076"/>
          <ac:picMkLst>
            <pc:docMk/>
            <pc:sldMk cId="1748353726" sldId="289"/>
            <ac:picMk id="5" creationId="{FC682A14-68EE-4265-A2C6-E11CDB6B1786}"/>
          </ac:picMkLst>
        </pc:picChg>
      </pc:sldChg>
      <pc:sldChg chg="modSp new del mod">
        <pc:chgData name="Нина Краевская" userId="df57d95848cf10d7" providerId="LiveId" clId="{033A6FD3-0DB7-4A92-A189-3449B4478F82}" dt="2023-08-20T14:47:02.684" v="1784" actId="2696"/>
        <pc:sldMkLst>
          <pc:docMk/>
          <pc:sldMk cId="2102283334" sldId="290"/>
        </pc:sldMkLst>
        <pc:spChg chg="mod">
          <ac:chgData name="Нина Краевская" userId="df57d95848cf10d7" providerId="LiveId" clId="{033A6FD3-0DB7-4A92-A189-3449B4478F82}" dt="2023-08-20T13:43:26.064" v="1194"/>
          <ac:spMkLst>
            <pc:docMk/>
            <pc:sldMk cId="2102283334" sldId="290"/>
            <ac:spMk id="2" creationId="{BEAB39D4-786D-4D4F-8FE7-4EBDD0ECADD7}"/>
          </ac:spMkLst>
        </pc:spChg>
        <pc:spChg chg="mod">
          <ac:chgData name="Нина Краевская" userId="df57d95848cf10d7" providerId="LiveId" clId="{033A6FD3-0DB7-4A92-A189-3449B4478F82}" dt="2023-08-20T13:43:45.155" v="1199" actId="5793"/>
          <ac:spMkLst>
            <pc:docMk/>
            <pc:sldMk cId="2102283334" sldId="290"/>
            <ac:spMk id="3" creationId="{1409AF23-8DC8-49EB-878B-3DDDCA3EABBF}"/>
          </ac:spMkLst>
        </pc:spChg>
      </pc:sldChg>
      <pc:sldChg chg="modSp new del mod">
        <pc:chgData name="Нина Краевская" userId="df57d95848cf10d7" providerId="LiveId" clId="{033A6FD3-0DB7-4A92-A189-3449B4478F82}" dt="2023-08-20T13:52:57.753" v="1204" actId="2696"/>
        <pc:sldMkLst>
          <pc:docMk/>
          <pc:sldMk cId="585379106" sldId="291"/>
        </pc:sldMkLst>
        <pc:spChg chg="mod">
          <ac:chgData name="Нина Краевская" userId="df57d95848cf10d7" providerId="LiveId" clId="{033A6FD3-0DB7-4A92-A189-3449B4478F82}" dt="2023-08-20T13:52:29.572" v="1201"/>
          <ac:spMkLst>
            <pc:docMk/>
            <pc:sldMk cId="585379106" sldId="291"/>
            <ac:spMk id="2" creationId="{8C0ACACF-CD7D-4FD0-88F4-07BC9FC6F503}"/>
          </ac:spMkLst>
        </pc:spChg>
      </pc:sldChg>
      <pc:sldChg chg="addSp modSp new mod">
        <pc:chgData name="Нина Краевская" userId="df57d95848cf10d7" providerId="LiveId" clId="{033A6FD3-0DB7-4A92-A189-3449B4478F82}" dt="2023-08-20T13:58:26.777" v="1329" actId="1076"/>
        <pc:sldMkLst>
          <pc:docMk/>
          <pc:sldMk cId="4145283958" sldId="291"/>
        </pc:sldMkLst>
        <pc:spChg chg="mod">
          <ac:chgData name="Нина Краевская" userId="df57d95848cf10d7" providerId="LiveId" clId="{033A6FD3-0DB7-4A92-A189-3449B4478F82}" dt="2023-08-20T13:53:40.764" v="1206"/>
          <ac:spMkLst>
            <pc:docMk/>
            <pc:sldMk cId="4145283958" sldId="291"/>
            <ac:spMk id="2" creationId="{562D8FEF-3477-4E4F-843A-9D4D261A6030}"/>
          </ac:spMkLst>
        </pc:spChg>
        <pc:spChg chg="mod">
          <ac:chgData name="Нина Краевская" userId="df57d95848cf10d7" providerId="LiveId" clId="{033A6FD3-0DB7-4A92-A189-3449B4478F82}" dt="2023-08-20T13:57:56.355" v="1325" actId="5793"/>
          <ac:spMkLst>
            <pc:docMk/>
            <pc:sldMk cId="4145283958" sldId="291"/>
            <ac:spMk id="3" creationId="{6C804A7B-3EA3-4537-8977-ED2810C5AD5E}"/>
          </ac:spMkLst>
        </pc:spChg>
        <pc:picChg chg="add mod">
          <ac:chgData name="Нина Краевская" userId="df57d95848cf10d7" providerId="LiveId" clId="{033A6FD3-0DB7-4A92-A189-3449B4478F82}" dt="2023-08-20T13:58:26.777" v="1329" actId="1076"/>
          <ac:picMkLst>
            <pc:docMk/>
            <pc:sldMk cId="4145283958" sldId="291"/>
            <ac:picMk id="5" creationId="{D9909A5D-CF74-4AB8-9A0C-97728B26064A}"/>
          </ac:picMkLst>
        </pc:picChg>
      </pc:sldChg>
      <pc:sldChg chg="addSp modSp new mod">
        <pc:chgData name="Нина Краевская" userId="df57d95848cf10d7" providerId="LiveId" clId="{033A6FD3-0DB7-4A92-A189-3449B4478F82}" dt="2023-08-20T13:59:47.582" v="1336" actId="1076"/>
        <pc:sldMkLst>
          <pc:docMk/>
          <pc:sldMk cId="3057106726" sldId="292"/>
        </pc:sldMkLst>
        <pc:picChg chg="add mod modCrop">
          <ac:chgData name="Нина Краевская" userId="df57d95848cf10d7" providerId="LiveId" clId="{033A6FD3-0DB7-4A92-A189-3449B4478F82}" dt="2023-08-20T13:59:47.582" v="1336" actId="1076"/>
          <ac:picMkLst>
            <pc:docMk/>
            <pc:sldMk cId="3057106726" sldId="292"/>
            <ac:picMk id="5" creationId="{8492AEFF-B89B-436F-8D1D-9D836DE6EC52}"/>
          </ac:picMkLst>
        </pc:picChg>
      </pc:sldChg>
      <pc:sldChg chg="addSp delSp modSp new mod">
        <pc:chgData name="Нина Краевская" userId="df57d95848cf10d7" providerId="LiveId" clId="{033A6FD3-0DB7-4A92-A189-3449B4478F82}" dt="2023-08-20T14:02:37.859" v="1350"/>
        <pc:sldMkLst>
          <pc:docMk/>
          <pc:sldMk cId="531536686" sldId="293"/>
        </pc:sldMkLst>
        <pc:spChg chg="mod">
          <ac:chgData name="Нина Краевская" userId="df57d95848cf10d7" providerId="LiveId" clId="{033A6FD3-0DB7-4A92-A189-3449B4478F82}" dt="2023-08-20T14:02:37.859" v="1350"/>
          <ac:spMkLst>
            <pc:docMk/>
            <pc:sldMk cId="531536686" sldId="293"/>
            <ac:spMk id="2" creationId="{70400424-5EA2-4163-B0E2-E40AB5A29F73}"/>
          </ac:spMkLst>
        </pc:spChg>
        <pc:spChg chg="mod">
          <ac:chgData name="Нина Краевская" userId="df57d95848cf10d7" providerId="LiveId" clId="{033A6FD3-0DB7-4A92-A189-3449B4478F82}" dt="2023-08-20T14:02:15.236" v="1349" actId="20577"/>
          <ac:spMkLst>
            <pc:docMk/>
            <pc:sldMk cId="531536686" sldId="293"/>
            <ac:spMk id="3" creationId="{26554877-EE65-4CC5-B1E8-26A54436B19F}"/>
          </ac:spMkLst>
        </pc:spChg>
        <pc:spChg chg="add del">
          <ac:chgData name="Нина Краевская" userId="df57d95848cf10d7" providerId="LiveId" clId="{033A6FD3-0DB7-4A92-A189-3449B4478F82}" dt="2023-08-20T14:01:40.941" v="1339" actId="22"/>
          <ac:spMkLst>
            <pc:docMk/>
            <pc:sldMk cId="531536686" sldId="293"/>
            <ac:spMk id="5" creationId="{0C95CF6E-FDD2-45D9-A677-2D90F8898F7D}"/>
          </ac:spMkLst>
        </pc:spChg>
      </pc:sldChg>
      <pc:sldChg chg="modSp new mod">
        <pc:chgData name="Нина Краевская" userId="df57d95848cf10d7" providerId="LiveId" clId="{033A6FD3-0DB7-4A92-A189-3449B4478F82}" dt="2023-08-20T14:05:57.057" v="1379" actId="6549"/>
        <pc:sldMkLst>
          <pc:docMk/>
          <pc:sldMk cId="2676613666" sldId="294"/>
        </pc:sldMkLst>
        <pc:spChg chg="mod">
          <ac:chgData name="Нина Краевская" userId="df57d95848cf10d7" providerId="LiveId" clId="{033A6FD3-0DB7-4A92-A189-3449B4478F82}" dt="2023-08-20T14:05:15.200" v="1365" actId="20577"/>
          <ac:spMkLst>
            <pc:docMk/>
            <pc:sldMk cId="2676613666" sldId="294"/>
            <ac:spMk id="2" creationId="{CF8D6F41-147A-4DFA-A632-3C61072FD014}"/>
          </ac:spMkLst>
        </pc:spChg>
        <pc:spChg chg="mod">
          <ac:chgData name="Нина Краевская" userId="df57d95848cf10d7" providerId="LiveId" clId="{033A6FD3-0DB7-4A92-A189-3449B4478F82}" dt="2023-08-20T14:05:57.057" v="1379" actId="6549"/>
          <ac:spMkLst>
            <pc:docMk/>
            <pc:sldMk cId="2676613666" sldId="294"/>
            <ac:spMk id="3" creationId="{13750E73-7525-435A-A9F2-9F597B875620}"/>
          </ac:spMkLst>
        </pc:spChg>
      </pc:sldChg>
      <pc:sldChg chg="addSp modSp new mod">
        <pc:chgData name="Нина Краевская" userId="df57d95848cf10d7" providerId="LiveId" clId="{033A6FD3-0DB7-4A92-A189-3449B4478F82}" dt="2023-08-20T14:10:43.429" v="1396" actId="14100"/>
        <pc:sldMkLst>
          <pc:docMk/>
          <pc:sldMk cId="953183101" sldId="295"/>
        </pc:sldMkLst>
        <pc:picChg chg="add mod modCrop">
          <ac:chgData name="Нина Краевская" userId="df57d95848cf10d7" providerId="LiveId" clId="{033A6FD3-0DB7-4A92-A189-3449B4478F82}" dt="2023-08-20T14:10:43.429" v="1396" actId="14100"/>
          <ac:picMkLst>
            <pc:docMk/>
            <pc:sldMk cId="953183101" sldId="295"/>
            <ac:picMk id="5" creationId="{428BD731-5EE3-4091-ADC0-EB56DC9A5970}"/>
          </ac:picMkLst>
        </pc:picChg>
      </pc:sldChg>
      <pc:sldChg chg="addSp modSp new mod">
        <pc:chgData name="Нина Краевская" userId="df57d95848cf10d7" providerId="LiveId" clId="{033A6FD3-0DB7-4A92-A189-3449B4478F82}" dt="2023-08-20T14:13:32.777" v="1407" actId="732"/>
        <pc:sldMkLst>
          <pc:docMk/>
          <pc:sldMk cId="2832859817" sldId="296"/>
        </pc:sldMkLst>
        <pc:picChg chg="add mod modCrop">
          <ac:chgData name="Нина Краевская" userId="df57d95848cf10d7" providerId="LiveId" clId="{033A6FD3-0DB7-4A92-A189-3449B4478F82}" dt="2023-08-20T14:13:32.777" v="1407" actId="732"/>
          <ac:picMkLst>
            <pc:docMk/>
            <pc:sldMk cId="2832859817" sldId="296"/>
            <ac:picMk id="5" creationId="{EA405915-3704-4664-B45D-FEEEAA6D900B}"/>
          </ac:picMkLst>
        </pc:picChg>
      </pc:sldChg>
      <pc:sldChg chg="modSp new mod">
        <pc:chgData name="Нина Краевская" userId="df57d95848cf10d7" providerId="LiveId" clId="{033A6FD3-0DB7-4A92-A189-3449B4478F82}" dt="2023-08-20T14:16:08.937" v="1507" actId="20577"/>
        <pc:sldMkLst>
          <pc:docMk/>
          <pc:sldMk cId="2348129141" sldId="297"/>
        </pc:sldMkLst>
        <pc:spChg chg="mod">
          <ac:chgData name="Нина Краевская" userId="df57d95848cf10d7" providerId="LiveId" clId="{033A6FD3-0DB7-4A92-A189-3449B4478F82}" dt="2023-08-20T14:14:30.107" v="1409"/>
          <ac:spMkLst>
            <pc:docMk/>
            <pc:sldMk cId="2348129141" sldId="297"/>
            <ac:spMk id="2" creationId="{3ED3CC45-6EC1-4CD0-B89B-95A715B2563D}"/>
          </ac:spMkLst>
        </pc:spChg>
        <pc:spChg chg="mod">
          <ac:chgData name="Нина Краевская" userId="df57d95848cf10d7" providerId="LiveId" clId="{033A6FD3-0DB7-4A92-A189-3449B4478F82}" dt="2023-08-20T14:16:08.937" v="1507" actId="20577"/>
          <ac:spMkLst>
            <pc:docMk/>
            <pc:sldMk cId="2348129141" sldId="297"/>
            <ac:spMk id="3" creationId="{AD58BCA0-A98E-45B9-97A0-AF62DF628468}"/>
          </ac:spMkLst>
        </pc:spChg>
      </pc:sldChg>
      <pc:sldChg chg="modSp new mod">
        <pc:chgData name="Нина Краевская" userId="df57d95848cf10d7" providerId="LiveId" clId="{033A6FD3-0DB7-4A92-A189-3449B4478F82}" dt="2023-08-20T14:19:53.280" v="1545" actId="13926"/>
        <pc:sldMkLst>
          <pc:docMk/>
          <pc:sldMk cId="1591252535" sldId="298"/>
        </pc:sldMkLst>
        <pc:spChg chg="mod">
          <ac:chgData name="Нина Краевская" userId="df57d95848cf10d7" providerId="LiveId" clId="{033A6FD3-0DB7-4A92-A189-3449B4478F82}" dt="2023-08-20T14:18:36.295" v="1509"/>
          <ac:spMkLst>
            <pc:docMk/>
            <pc:sldMk cId="1591252535" sldId="298"/>
            <ac:spMk id="2" creationId="{E93338FD-FD0C-45C3-870F-FFD98AA32D52}"/>
          </ac:spMkLst>
        </pc:spChg>
        <pc:spChg chg="mod">
          <ac:chgData name="Нина Краевская" userId="df57d95848cf10d7" providerId="LiveId" clId="{033A6FD3-0DB7-4A92-A189-3449B4478F82}" dt="2023-08-20T14:19:53.280" v="1545" actId="13926"/>
          <ac:spMkLst>
            <pc:docMk/>
            <pc:sldMk cId="1591252535" sldId="298"/>
            <ac:spMk id="3" creationId="{355E4EBC-34B9-4EB6-9077-F56792924B12}"/>
          </ac:spMkLst>
        </pc:spChg>
      </pc:sldChg>
      <pc:sldChg chg="modSp new mod">
        <pc:chgData name="Нина Краевская" userId="df57d95848cf10d7" providerId="LiveId" clId="{033A6FD3-0DB7-4A92-A189-3449B4478F82}" dt="2023-08-20T14:21:27.283" v="1552" actId="6549"/>
        <pc:sldMkLst>
          <pc:docMk/>
          <pc:sldMk cId="1595294915" sldId="299"/>
        </pc:sldMkLst>
        <pc:spChg chg="mod">
          <ac:chgData name="Нина Краевская" userId="df57d95848cf10d7" providerId="LiveId" clId="{033A6FD3-0DB7-4A92-A189-3449B4478F82}" dt="2023-08-20T14:20:51.269" v="1547"/>
          <ac:spMkLst>
            <pc:docMk/>
            <pc:sldMk cId="1595294915" sldId="299"/>
            <ac:spMk id="2" creationId="{03011413-C703-4009-A232-DDF7C0C0658A}"/>
          </ac:spMkLst>
        </pc:spChg>
        <pc:spChg chg="mod">
          <ac:chgData name="Нина Краевская" userId="df57d95848cf10d7" providerId="LiveId" clId="{033A6FD3-0DB7-4A92-A189-3449B4478F82}" dt="2023-08-20T14:21:27.283" v="1552" actId="6549"/>
          <ac:spMkLst>
            <pc:docMk/>
            <pc:sldMk cId="1595294915" sldId="299"/>
            <ac:spMk id="3" creationId="{50FF6F32-F81D-4157-96EB-272B5474B1BC}"/>
          </ac:spMkLst>
        </pc:spChg>
      </pc:sldChg>
      <pc:sldChg chg="modSp new mod">
        <pc:chgData name="Нина Краевская" userId="df57d95848cf10d7" providerId="LiveId" clId="{033A6FD3-0DB7-4A92-A189-3449B4478F82}" dt="2023-08-20T14:24:48.155" v="1672" actId="403"/>
        <pc:sldMkLst>
          <pc:docMk/>
          <pc:sldMk cId="3372410671" sldId="300"/>
        </pc:sldMkLst>
        <pc:spChg chg="mod">
          <ac:chgData name="Нина Краевская" userId="df57d95848cf10d7" providerId="LiveId" clId="{033A6FD3-0DB7-4A92-A189-3449B4478F82}" dt="2023-08-20T14:24:36.670" v="1662" actId="14100"/>
          <ac:spMkLst>
            <pc:docMk/>
            <pc:sldMk cId="3372410671" sldId="300"/>
            <ac:spMk id="2" creationId="{C6099655-425D-4AAE-ACC1-407A034DB434}"/>
          </ac:spMkLst>
        </pc:spChg>
        <pc:spChg chg="mod">
          <ac:chgData name="Нина Краевская" userId="df57d95848cf10d7" providerId="LiveId" clId="{033A6FD3-0DB7-4A92-A189-3449B4478F82}" dt="2023-08-20T14:24:48.155" v="1672" actId="403"/>
          <ac:spMkLst>
            <pc:docMk/>
            <pc:sldMk cId="3372410671" sldId="300"/>
            <ac:spMk id="3" creationId="{817C4ABC-A9A5-418B-8E32-BC1434DDB359}"/>
          </ac:spMkLst>
        </pc:spChg>
      </pc:sldChg>
      <pc:sldChg chg="addSp delSp modSp new mod">
        <pc:chgData name="Нина Краевская" userId="df57d95848cf10d7" providerId="LiveId" clId="{033A6FD3-0DB7-4A92-A189-3449B4478F82}" dt="2023-08-20T14:26:31.319" v="1684" actId="6549"/>
        <pc:sldMkLst>
          <pc:docMk/>
          <pc:sldMk cId="3568748192" sldId="301"/>
        </pc:sldMkLst>
        <pc:spChg chg="mod">
          <ac:chgData name="Нина Краевская" userId="df57d95848cf10d7" providerId="LiveId" clId="{033A6FD3-0DB7-4A92-A189-3449B4478F82}" dt="2023-08-20T14:25:49.790" v="1675"/>
          <ac:spMkLst>
            <pc:docMk/>
            <pc:sldMk cId="3568748192" sldId="301"/>
            <ac:spMk id="2" creationId="{FE180419-6E22-4853-B556-08EA06D8F279}"/>
          </ac:spMkLst>
        </pc:spChg>
        <pc:spChg chg="mod">
          <ac:chgData name="Нина Краевская" userId="df57d95848cf10d7" providerId="LiveId" clId="{033A6FD3-0DB7-4A92-A189-3449B4478F82}" dt="2023-08-20T14:26:31.319" v="1684" actId="6549"/>
          <ac:spMkLst>
            <pc:docMk/>
            <pc:sldMk cId="3568748192" sldId="301"/>
            <ac:spMk id="3" creationId="{1ABA5394-49FE-412B-925E-AEFAA79925C1}"/>
          </ac:spMkLst>
        </pc:spChg>
        <pc:spChg chg="add del">
          <ac:chgData name="Нина Краевская" userId="df57d95848cf10d7" providerId="LiveId" clId="{033A6FD3-0DB7-4A92-A189-3449B4478F82}" dt="2023-08-20T14:25:52.410" v="1676" actId="478"/>
          <ac:spMkLst>
            <pc:docMk/>
            <pc:sldMk cId="3568748192" sldId="301"/>
            <ac:spMk id="5" creationId="{000CC5E3-2FE6-4169-BE6D-AB39C1CF47B2}"/>
          </ac:spMkLst>
        </pc:spChg>
        <pc:spChg chg="add del">
          <ac:chgData name="Нина Краевская" userId="df57d95848cf10d7" providerId="LiveId" clId="{033A6FD3-0DB7-4A92-A189-3449B4478F82}" dt="2023-08-20T14:26:16.348" v="1678" actId="22"/>
          <ac:spMkLst>
            <pc:docMk/>
            <pc:sldMk cId="3568748192" sldId="301"/>
            <ac:spMk id="7" creationId="{F641B82A-7B87-41F4-8DCB-CCDBADE970B8}"/>
          </ac:spMkLst>
        </pc:spChg>
      </pc:sldChg>
      <pc:sldChg chg="modSp new mod">
        <pc:chgData name="Нина Краевская" userId="df57d95848cf10d7" providerId="LiveId" clId="{033A6FD3-0DB7-4A92-A189-3449B4478F82}" dt="2023-08-20T14:28:12.012" v="1710" actId="27636"/>
        <pc:sldMkLst>
          <pc:docMk/>
          <pc:sldMk cId="302854932" sldId="302"/>
        </pc:sldMkLst>
        <pc:spChg chg="mod">
          <ac:chgData name="Нина Краевская" userId="df57d95848cf10d7" providerId="LiveId" clId="{033A6FD3-0DB7-4A92-A189-3449B4478F82}" dt="2023-08-20T14:27:08.765" v="1686"/>
          <ac:spMkLst>
            <pc:docMk/>
            <pc:sldMk cId="302854932" sldId="302"/>
            <ac:spMk id="2" creationId="{D00ACE20-E497-497E-A43F-C4D5F30B41D3}"/>
          </ac:spMkLst>
        </pc:spChg>
        <pc:spChg chg="mod">
          <ac:chgData name="Нина Краевская" userId="df57d95848cf10d7" providerId="LiveId" clId="{033A6FD3-0DB7-4A92-A189-3449B4478F82}" dt="2023-08-20T14:28:12.012" v="1710" actId="27636"/>
          <ac:spMkLst>
            <pc:docMk/>
            <pc:sldMk cId="302854932" sldId="302"/>
            <ac:spMk id="3" creationId="{D1024E31-904F-4873-8B0A-D49A920355ED}"/>
          </ac:spMkLst>
        </pc:spChg>
      </pc:sldChg>
      <pc:sldChg chg="modSp new mod">
        <pc:chgData name="Нина Краевская" userId="df57d95848cf10d7" providerId="LiveId" clId="{033A6FD3-0DB7-4A92-A189-3449B4478F82}" dt="2023-08-20T14:29:52.174" v="1718" actId="27636"/>
        <pc:sldMkLst>
          <pc:docMk/>
          <pc:sldMk cId="3818848025" sldId="303"/>
        </pc:sldMkLst>
        <pc:spChg chg="mod">
          <ac:chgData name="Нина Краевская" userId="df57d95848cf10d7" providerId="LiveId" clId="{033A6FD3-0DB7-4A92-A189-3449B4478F82}" dt="2023-08-20T14:29:27.322" v="1713" actId="20578"/>
          <ac:spMkLst>
            <pc:docMk/>
            <pc:sldMk cId="3818848025" sldId="303"/>
            <ac:spMk id="2" creationId="{1B511B27-20D0-415F-8C23-E7AF5C1FA77F}"/>
          </ac:spMkLst>
        </pc:spChg>
        <pc:spChg chg="mod">
          <ac:chgData name="Нина Краевская" userId="df57d95848cf10d7" providerId="LiveId" clId="{033A6FD3-0DB7-4A92-A189-3449B4478F82}" dt="2023-08-20T14:29:52.174" v="1718" actId="27636"/>
          <ac:spMkLst>
            <pc:docMk/>
            <pc:sldMk cId="3818848025" sldId="303"/>
            <ac:spMk id="3" creationId="{A1714573-1B8A-4BC2-9E47-679C9DBB1E2A}"/>
          </ac:spMkLst>
        </pc:spChg>
      </pc:sldChg>
      <pc:sldChg chg="delSp modSp new mod modClrScheme chgLayout">
        <pc:chgData name="Нина Краевская" userId="df57d95848cf10d7" providerId="LiveId" clId="{033A6FD3-0DB7-4A92-A189-3449B4478F82}" dt="2023-08-20T14:33:15.715" v="1747" actId="5793"/>
        <pc:sldMkLst>
          <pc:docMk/>
          <pc:sldMk cId="2339611724" sldId="304"/>
        </pc:sldMkLst>
        <pc:spChg chg="del">
          <ac:chgData name="Нина Краевская" userId="df57d95848cf10d7" providerId="LiveId" clId="{033A6FD3-0DB7-4A92-A189-3449B4478F82}" dt="2023-08-20T14:33:00.035" v="1745" actId="700"/>
          <ac:spMkLst>
            <pc:docMk/>
            <pc:sldMk cId="2339611724" sldId="304"/>
            <ac:spMk id="2" creationId="{87BFCEE6-A20C-4A20-9C2C-E14253D1971D}"/>
          </ac:spMkLst>
        </pc:spChg>
        <pc:spChg chg="mod ord">
          <ac:chgData name="Нина Краевская" userId="df57d95848cf10d7" providerId="LiveId" clId="{033A6FD3-0DB7-4A92-A189-3449B4478F82}" dt="2023-08-20T14:33:15.715" v="1747" actId="5793"/>
          <ac:spMkLst>
            <pc:docMk/>
            <pc:sldMk cId="2339611724" sldId="304"/>
            <ac:spMk id="3" creationId="{EAFEB422-92EB-4C78-878D-BA579F70E153}"/>
          </ac:spMkLst>
        </pc:spChg>
      </pc:sldChg>
      <pc:sldChg chg="new del">
        <pc:chgData name="Нина Краевская" userId="df57d95848cf10d7" providerId="LiveId" clId="{033A6FD3-0DB7-4A92-A189-3449B4478F82}" dt="2023-08-20T14:37:08.514" v="1755" actId="2696"/>
        <pc:sldMkLst>
          <pc:docMk/>
          <pc:sldMk cId="3128207511" sldId="305"/>
        </pc:sldMkLst>
      </pc:sldChg>
      <pc:sldMasterChg chg="addSldLayout">
        <pc:chgData name="Нина Краевская" userId="df57d95848cf10d7" providerId="LiveId" clId="{033A6FD3-0DB7-4A92-A189-3449B4478F82}" dt="2023-08-20T08:26:15.158" v="0" actId="680"/>
        <pc:sldMasterMkLst>
          <pc:docMk/>
          <pc:sldMasterMk cId="1828456336" sldId="2147483648"/>
        </pc:sldMasterMkLst>
        <pc:sldLayoutChg chg="add">
          <pc:chgData name="Нина Краевская" userId="df57d95848cf10d7" providerId="LiveId" clId="{033A6FD3-0DB7-4A92-A189-3449B4478F82}" dt="2023-08-20T08:26:15.158" v="0" actId="680"/>
          <pc:sldLayoutMkLst>
            <pc:docMk/>
            <pc:sldMasterMk cId="1828456336" sldId="2147483648"/>
            <pc:sldLayoutMk cId="2676736736" sldId="214748364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title>
    <c:view3D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Обучающиеся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1875</c:v>
                </c:pt>
                <c:pt idx="1">
                  <c:v>2243</c:v>
                </c:pt>
                <c:pt idx="2">
                  <c:v>3916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A5-49AF-AB2E-99E5EC4DDB3D}"/>
            </c:ext>
          </c:extLst>
        </c:ser>
        <c:dLbls/>
      </c:pie3D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ОУ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18</c:v>
                </c:pt>
                <c:pt idx="2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290-4050-9D5B-1E3AAE285B28}"/>
            </c:ext>
          </c:extLst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Родители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118</c:v>
                </c:pt>
                <c:pt idx="1">
                  <c:v>162</c:v>
                </c:pt>
                <c:pt idx="2">
                  <c:v>174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949-4A30-9440-737BC47527D2}"/>
            </c:ext>
          </c:extLst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Мероприятия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130</c:v>
                </c:pt>
                <c:pt idx="1">
                  <c:v>159</c:v>
                </c:pt>
                <c:pt idx="2">
                  <c:v>136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2E5-471C-8D69-BD9B2D11F90E}"/>
            </c:ext>
          </c:extLst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80</c:v>
                </c:pt>
                <c:pt idx="1">
                  <c:v>118</c:v>
                </c:pt>
                <c:pt idx="2">
                  <c:v>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202-422D-B554-C964B56D69A9}"/>
            </c:ext>
          </c:extLst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Соорганизаторы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</c:v>
                </c:pt>
                <c:pt idx="1">
                  <c:v>40</c:v>
                </c:pt>
                <c:pt idx="2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8F1-4447-8785-86CCBAF2808A}"/>
            </c:ext>
          </c:extLst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A2E12A-3600-4E92-827A-CC1D349DDB43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5390D7D6-5604-4C67-9EF1-094DA1471E9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1">
                  <a:lumMod val="75000"/>
                </a:schemeClr>
              </a:solidFill>
            </a:rPr>
            <a:t>Образование</a:t>
          </a:r>
          <a:endParaRPr lang="ru-RU" sz="2000" dirty="0">
            <a:solidFill>
              <a:schemeClr val="accent1">
                <a:lumMod val="75000"/>
              </a:schemeClr>
            </a:solidFill>
          </a:endParaRPr>
        </a:p>
      </dgm:t>
    </dgm:pt>
    <dgm:pt modelId="{251C7085-313B-491E-88AA-593E28BB7697}" type="parTrans" cxnId="{F0194E4D-E170-4ED0-B768-9DBD1E90D4C4}">
      <dgm:prSet/>
      <dgm:spPr/>
      <dgm:t>
        <a:bodyPr/>
        <a:lstStyle/>
        <a:p>
          <a:endParaRPr lang="ru-RU"/>
        </a:p>
      </dgm:t>
    </dgm:pt>
    <dgm:pt modelId="{76494FA8-D937-434F-9B8E-744497437D2A}" type="sibTrans" cxnId="{F0194E4D-E170-4ED0-B768-9DBD1E90D4C4}">
      <dgm:prSet/>
      <dgm:spPr/>
      <dgm:t>
        <a:bodyPr/>
        <a:lstStyle/>
        <a:p>
          <a:endParaRPr lang="ru-RU"/>
        </a:p>
      </dgm:t>
    </dgm:pt>
    <dgm:pt modelId="{C19B2345-4103-4D76-A97E-FD78BDA7F7B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1">
                  <a:lumMod val="75000"/>
                </a:schemeClr>
              </a:solidFill>
            </a:rPr>
            <a:t>Культура</a:t>
          </a:r>
          <a:endParaRPr lang="ru-RU" sz="2000" dirty="0">
            <a:solidFill>
              <a:schemeClr val="accent1">
                <a:lumMod val="75000"/>
              </a:schemeClr>
            </a:solidFill>
          </a:endParaRPr>
        </a:p>
      </dgm:t>
    </dgm:pt>
    <dgm:pt modelId="{B14297DC-C2D8-4FFC-B4AD-F9BCBD2120EA}" type="parTrans" cxnId="{B62D0395-DDD1-445D-B2D3-FB83427EF877}">
      <dgm:prSet/>
      <dgm:spPr/>
      <dgm:t>
        <a:bodyPr/>
        <a:lstStyle/>
        <a:p>
          <a:endParaRPr lang="ru-RU"/>
        </a:p>
      </dgm:t>
    </dgm:pt>
    <dgm:pt modelId="{F0EACC49-8224-4B1E-BD7A-BECD691FE3C9}" type="sibTrans" cxnId="{B62D0395-DDD1-445D-B2D3-FB83427EF877}">
      <dgm:prSet/>
      <dgm:spPr/>
      <dgm:t>
        <a:bodyPr/>
        <a:lstStyle/>
        <a:p>
          <a:endParaRPr lang="ru-RU"/>
        </a:p>
      </dgm:t>
    </dgm:pt>
    <dgm:pt modelId="{ED8C5468-D389-44DB-A1C3-F7715BAF28B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1">
                  <a:lumMod val="75000"/>
                </a:schemeClr>
              </a:solidFill>
            </a:rPr>
            <a:t>Молодежная политика</a:t>
          </a:r>
          <a:endParaRPr lang="ru-RU" sz="2000" dirty="0">
            <a:solidFill>
              <a:schemeClr val="accent1">
                <a:lumMod val="75000"/>
              </a:schemeClr>
            </a:solidFill>
          </a:endParaRPr>
        </a:p>
      </dgm:t>
    </dgm:pt>
    <dgm:pt modelId="{EC1E6456-A6CC-42EB-97B7-69E25E427179}" type="parTrans" cxnId="{13A11C78-9FE1-4AFC-B9CC-A4173BC9F712}">
      <dgm:prSet/>
      <dgm:spPr/>
      <dgm:t>
        <a:bodyPr/>
        <a:lstStyle/>
        <a:p>
          <a:endParaRPr lang="ru-RU"/>
        </a:p>
      </dgm:t>
    </dgm:pt>
    <dgm:pt modelId="{6DC91B4D-F444-40D1-8089-9D6A412BA108}" type="sibTrans" cxnId="{13A11C78-9FE1-4AFC-B9CC-A4173BC9F712}">
      <dgm:prSet/>
      <dgm:spPr/>
      <dgm:t>
        <a:bodyPr/>
        <a:lstStyle/>
        <a:p>
          <a:endParaRPr lang="ru-RU"/>
        </a:p>
      </dgm:t>
    </dgm:pt>
    <dgm:pt modelId="{15CAD7EE-5670-4C6D-B609-B7BB74345AC1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75000"/>
                </a:schemeClr>
              </a:solidFill>
            </a:rPr>
            <a:t>Средства массовой информации</a:t>
          </a:r>
          <a:endParaRPr lang="ru-RU" dirty="0">
            <a:solidFill>
              <a:schemeClr val="accent1">
                <a:lumMod val="75000"/>
              </a:schemeClr>
            </a:solidFill>
          </a:endParaRPr>
        </a:p>
      </dgm:t>
    </dgm:pt>
    <dgm:pt modelId="{B84C27B1-7F89-4E76-8DE8-BBC1847AFDFF}" type="parTrans" cxnId="{F204D742-F18A-40DF-AB7B-EE510306766C}">
      <dgm:prSet/>
      <dgm:spPr/>
      <dgm:t>
        <a:bodyPr/>
        <a:lstStyle/>
        <a:p>
          <a:endParaRPr lang="ru-RU"/>
        </a:p>
      </dgm:t>
    </dgm:pt>
    <dgm:pt modelId="{BB88160E-9ADA-475A-9131-72237C795130}" type="sibTrans" cxnId="{F204D742-F18A-40DF-AB7B-EE510306766C}">
      <dgm:prSet/>
      <dgm:spPr/>
      <dgm:t>
        <a:bodyPr/>
        <a:lstStyle/>
        <a:p>
          <a:endParaRPr lang="ru-RU"/>
        </a:p>
      </dgm:t>
    </dgm:pt>
    <dgm:pt modelId="{F26A4C0F-F2F6-4067-80B1-6A5E418E37F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1">
                  <a:lumMod val="75000"/>
                </a:schemeClr>
              </a:solidFill>
            </a:rPr>
            <a:t>Социальная политика</a:t>
          </a:r>
          <a:endParaRPr lang="ru-RU" sz="2000" dirty="0">
            <a:solidFill>
              <a:schemeClr val="accent1">
                <a:lumMod val="75000"/>
              </a:schemeClr>
            </a:solidFill>
          </a:endParaRPr>
        </a:p>
      </dgm:t>
    </dgm:pt>
    <dgm:pt modelId="{72AE9BC7-6D9D-4FBD-9D3E-0A02FB9FB66B}" type="parTrans" cxnId="{740FF0AF-5F41-4466-A010-8C98EC87DA4E}">
      <dgm:prSet/>
      <dgm:spPr/>
      <dgm:t>
        <a:bodyPr/>
        <a:lstStyle/>
        <a:p>
          <a:endParaRPr lang="ru-RU"/>
        </a:p>
      </dgm:t>
    </dgm:pt>
    <dgm:pt modelId="{21F886ED-9146-4160-A6CC-B14A9798674B}" type="sibTrans" cxnId="{740FF0AF-5F41-4466-A010-8C98EC87DA4E}">
      <dgm:prSet/>
      <dgm:spPr/>
      <dgm:t>
        <a:bodyPr/>
        <a:lstStyle/>
        <a:p>
          <a:endParaRPr lang="ru-RU"/>
        </a:p>
      </dgm:t>
    </dgm:pt>
    <dgm:pt modelId="{D42025F0-29C0-4B3E-A274-7322F234CCC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1">
                  <a:lumMod val="75000"/>
                </a:schemeClr>
              </a:solidFill>
            </a:rPr>
            <a:t>Правоохранительные органы</a:t>
          </a:r>
          <a:endParaRPr lang="ru-RU" sz="2000" dirty="0">
            <a:solidFill>
              <a:schemeClr val="accent1">
                <a:lumMod val="75000"/>
              </a:schemeClr>
            </a:solidFill>
          </a:endParaRPr>
        </a:p>
      </dgm:t>
    </dgm:pt>
    <dgm:pt modelId="{1775CAD5-67FF-4A5F-9C20-3EDA2C0365F0}" type="parTrans" cxnId="{BC46A840-9091-4F3A-AD69-3F55BD77238A}">
      <dgm:prSet/>
      <dgm:spPr/>
      <dgm:t>
        <a:bodyPr/>
        <a:lstStyle/>
        <a:p>
          <a:endParaRPr lang="ru-RU"/>
        </a:p>
      </dgm:t>
    </dgm:pt>
    <dgm:pt modelId="{C818F568-D14C-4224-874F-857D34629EA4}" type="sibTrans" cxnId="{BC46A840-9091-4F3A-AD69-3F55BD77238A}">
      <dgm:prSet/>
      <dgm:spPr/>
      <dgm:t>
        <a:bodyPr/>
        <a:lstStyle/>
        <a:p>
          <a:endParaRPr lang="ru-RU"/>
        </a:p>
      </dgm:t>
    </dgm:pt>
    <dgm:pt modelId="{15924500-C3E3-421E-84F0-8755AE88EB02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1">
                  <a:lumMod val="75000"/>
                </a:schemeClr>
              </a:solidFill>
            </a:rPr>
            <a:t>Финансово-экономическая система</a:t>
          </a:r>
          <a:endParaRPr lang="ru-RU" sz="2000" dirty="0">
            <a:solidFill>
              <a:schemeClr val="accent1">
                <a:lumMod val="75000"/>
              </a:schemeClr>
            </a:solidFill>
          </a:endParaRPr>
        </a:p>
      </dgm:t>
    </dgm:pt>
    <dgm:pt modelId="{3BAC654A-1CE3-4616-BB65-2C9DA8C904FB}" type="parTrans" cxnId="{825E678B-1CB1-4026-986E-577783CF3BC9}">
      <dgm:prSet/>
      <dgm:spPr/>
      <dgm:t>
        <a:bodyPr/>
        <a:lstStyle/>
        <a:p>
          <a:endParaRPr lang="ru-RU"/>
        </a:p>
      </dgm:t>
    </dgm:pt>
    <dgm:pt modelId="{A6FBF6A3-73FD-4FFD-B186-D058D068B3D3}" type="sibTrans" cxnId="{825E678B-1CB1-4026-986E-577783CF3BC9}">
      <dgm:prSet/>
      <dgm:spPr/>
      <dgm:t>
        <a:bodyPr/>
        <a:lstStyle/>
        <a:p>
          <a:endParaRPr lang="ru-RU"/>
        </a:p>
      </dgm:t>
    </dgm:pt>
    <dgm:pt modelId="{E8D1EF75-9E48-401D-BF87-6C44C7B3160F}">
      <dgm:prSet phldrT="[Текст]"/>
      <dgm:spPr/>
      <dgm:t>
        <a:bodyPr/>
        <a:lstStyle/>
        <a:p>
          <a:r>
            <a:rPr lang="ru-RU" b="1" dirty="0" smtClean="0">
              <a:solidFill>
                <a:schemeClr val="accent1">
                  <a:lumMod val="75000"/>
                </a:schemeClr>
              </a:solidFill>
            </a:rPr>
            <a:t>Надзорные органы</a:t>
          </a:r>
          <a:endParaRPr lang="ru-RU" dirty="0">
            <a:solidFill>
              <a:schemeClr val="accent1">
                <a:lumMod val="75000"/>
              </a:schemeClr>
            </a:solidFill>
          </a:endParaRPr>
        </a:p>
      </dgm:t>
    </dgm:pt>
    <dgm:pt modelId="{FE86B274-2E9C-44BE-94E7-D72F38E7E58E}" type="parTrans" cxnId="{8083B94F-C852-4083-A453-64639E7045F1}">
      <dgm:prSet/>
      <dgm:spPr/>
      <dgm:t>
        <a:bodyPr/>
        <a:lstStyle/>
        <a:p>
          <a:endParaRPr lang="ru-RU"/>
        </a:p>
      </dgm:t>
    </dgm:pt>
    <dgm:pt modelId="{DA212991-5EEF-476C-AF04-C73AAE9BC168}" type="sibTrans" cxnId="{8083B94F-C852-4083-A453-64639E7045F1}">
      <dgm:prSet/>
      <dgm:spPr/>
      <dgm:t>
        <a:bodyPr/>
        <a:lstStyle/>
        <a:p>
          <a:endParaRPr lang="ru-RU"/>
        </a:p>
      </dgm:t>
    </dgm:pt>
    <dgm:pt modelId="{942277BD-2A23-4B7C-BB68-37BA76E966E6}" type="pres">
      <dgm:prSet presAssocID="{C0A2E12A-3600-4E92-827A-CC1D349DDB43}" presName="compositeShape" presStyleCnt="0">
        <dgm:presLayoutVars>
          <dgm:dir/>
          <dgm:resizeHandles/>
        </dgm:presLayoutVars>
      </dgm:prSet>
      <dgm:spPr/>
    </dgm:pt>
    <dgm:pt modelId="{30E07DC4-87CA-47C3-97D3-950EF6102AE8}" type="pres">
      <dgm:prSet presAssocID="{C0A2E12A-3600-4E92-827A-CC1D349DDB43}" presName="pyramid" presStyleLbl="node1" presStyleIdx="0" presStyleCnt="1" custLinFactNeighborX="-476" custLinFactNeighborY="1257"/>
      <dgm:spPr/>
    </dgm:pt>
    <dgm:pt modelId="{1330A61E-DE96-4C54-ADDB-012EE256376C}" type="pres">
      <dgm:prSet presAssocID="{C0A2E12A-3600-4E92-827A-CC1D349DDB43}" presName="theList" presStyleCnt="0"/>
      <dgm:spPr/>
    </dgm:pt>
    <dgm:pt modelId="{B5404D3B-DB1C-4802-8193-248BEA17B91E}" type="pres">
      <dgm:prSet presAssocID="{5390D7D6-5604-4C67-9EF1-094DA1471E99}" presName="aNode" presStyleLbl="fgAcc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69E24C-9367-4AC7-A9B7-F00D5D3B4F61}" type="pres">
      <dgm:prSet presAssocID="{5390D7D6-5604-4C67-9EF1-094DA1471E99}" presName="aSpace" presStyleCnt="0"/>
      <dgm:spPr/>
    </dgm:pt>
    <dgm:pt modelId="{D38B6AE3-6505-4779-9A16-BC983462B06D}" type="pres">
      <dgm:prSet presAssocID="{C19B2345-4103-4D76-A97E-FD78BDA7F7B4}" presName="aNode" presStyleLbl="fgAcc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FF0E51-E757-45C7-ABD7-2B89D3CE4856}" type="pres">
      <dgm:prSet presAssocID="{C19B2345-4103-4D76-A97E-FD78BDA7F7B4}" presName="aSpace" presStyleCnt="0"/>
      <dgm:spPr/>
    </dgm:pt>
    <dgm:pt modelId="{BD85BBBE-7FB0-4FC2-AB85-6627A99050BC}" type="pres">
      <dgm:prSet presAssocID="{ED8C5468-D389-44DB-A1C3-F7715BAF28B6}" presName="aNode" presStyleLbl="fgAcc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532D4D-90D8-4C8A-B2F6-F032324C48CD}" type="pres">
      <dgm:prSet presAssocID="{ED8C5468-D389-44DB-A1C3-F7715BAF28B6}" presName="aSpace" presStyleCnt="0"/>
      <dgm:spPr/>
    </dgm:pt>
    <dgm:pt modelId="{C6983AC4-929A-4F23-89FD-20E8D11DCA98}" type="pres">
      <dgm:prSet presAssocID="{F26A4C0F-F2F6-4067-80B1-6A5E418E37F1}" presName="aNode" presStyleLbl="fgAcc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8C64AD-7D83-4537-A1AE-E604E71272CB}" type="pres">
      <dgm:prSet presAssocID="{F26A4C0F-F2F6-4067-80B1-6A5E418E37F1}" presName="aSpace" presStyleCnt="0"/>
      <dgm:spPr/>
    </dgm:pt>
    <dgm:pt modelId="{5A3A1A2B-EC69-40F5-BCB2-5D4672E6F54D}" type="pres">
      <dgm:prSet presAssocID="{D42025F0-29C0-4B3E-A274-7322F234CCC1}" presName="aNode" presStyleLbl="fgAcc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4631CE-0BC3-4691-9191-8B5DDE395EA9}" type="pres">
      <dgm:prSet presAssocID="{D42025F0-29C0-4B3E-A274-7322F234CCC1}" presName="aSpace" presStyleCnt="0"/>
      <dgm:spPr/>
    </dgm:pt>
    <dgm:pt modelId="{DD1D4A0D-0978-4E10-92D1-20981FDBA07D}" type="pres">
      <dgm:prSet presAssocID="{15924500-C3E3-421E-84F0-8755AE88EB02}" presName="aNode" presStyleLbl="fgAcc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D949A3-52B5-4764-B326-C563D399A90F}" type="pres">
      <dgm:prSet presAssocID="{15924500-C3E3-421E-84F0-8755AE88EB02}" presName="aSpace" presStyleCnt="0"/>
      <dgm:spPr/>
    </dgm:pt>
    <dgm:pt modelId="{EA2A1C58-D262-4E52-9D8A-6313D57ACA7E}" type="pres">
      <dgm:prSet presAssocID="{E8D1EF75-9E48-401D-BF87-6C44C7B3160F}" presName="aNode" presStyleLbl="fgAcc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E2F3CC-53A4-4C76-B756-9968735DFACE}" type="pres">
      <dgm:prSet presAssocID="{E8D1EF75-9E48-401D-BF87-6C44C7B3160F}" presName="aSpace" presStyleCnt="0"/>
      <dgm:spPr/>
    </dgm:pt>
    <dgm:pt modelId="{9B192447-3061-4A5D-AC31-D646D6D03EA2}" type="pres">
      <dgm:prSet presAssocID="{15CAD7EE-5670-4C6D-B609-B7BB74345AC1}" presName="aNode" presStyleLbl="fgAcc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EFF1F3-7226-43E4-9B2D-A3A21DD8891C}" type="pres">
      <dgm:prSet presAssocID="{15CAD7EE-5670-4C6D-B609-B7BB74345AC1}" presName="aSpace" presStyleCnt="0"/>
      <dgm:spPr/>
    </dgm:pt>
  </dgm:ptLst>
  <dgm:cxnLst>
    <dgm:cxn modelId="{FD78423D-1F49-4E11-B733-A138910BC66D}" type="presOf" srcId="{5390D7D6-5604-4C67-9EF1-094DA1471E99}" destId="{B5404D3B-DB1C-4802-8193-248BEA17B91E}" srcOrd="0" destOrd="0" presId="urn:microsoft.com/office/officeart/2005/8/layout/pyramid2"/>
    <dgm:cxn modelId="{B62D0395-DDD1-445D-B2D3-FB83427EF877}" srcId="{C0A2E12A-3600-4E92-827A-CC1D349DDB43}" destId="{C19B2345-4103-4D76-A97E-FD78BDA7F7B4}" srcOrd="1" destOrd="0" parTransId="{B14297DC-C2D8-4FFC-B4AD-F9BCBD2120EA}" sibTransId="{F0EACC49-8224-4B1E-BD7A-BECD691FE3C9}"/>
    <dgm:cxn modelId="{B2205C33-4C6A-4B53-888A-31AFC9B83057}" type="presOf" srcId="{D42025F0-29C0-4B3E-A274-7322F234CCC1}" destId="{5A3A1A2B-EC69-40F5-BCB2-5D4672E6F54D}" srcOrd="0" destOrd="0" presId="urn:microsoft.com/office/officeart/2005/8/layout/pyramid2"/>
    <dgm:cxn modelId="{26DD39E1-976A-4414-A547-215B5ABEE78C}" type="presOf" srcId="{ED8C5468-D389-44DB-A1C3-F7715BAF28B6}" destId="{BD85BBBE-7FB0-4FC2-AB85-6627A99050BC}" srcOrd="0" destOrd="0" presId="urn:microsoft.com/office/officeart/2005/8/layout/pyramid2"/>
    <dgm:cxn modelId="{F204D742-F18A-40DF-AB7B-EE510306766C}" srcId="{C0A2E12A-3600-4E92-827A-CC1D349DDB43}" destId="{15CAD7EE-5670-4C6D-B609-B7BB74345AC1}" srcOrd="7" destOrd="0" parTransId="{B84C27B1-7F89-4E76-8DE8-BBC1847AFDFF}" sibTransId="{BB88160E-9ADA-475A-9131-72237C795130}"/>
    <dgm:cxn modelId="{4F57DF75-9EB0-49CB-9460-AB5900A91F5E}" type="presOf" srcId="{C19B2345-4103-4D76-A97E-FD78BDA7F7B4}" destId="{D38B6AE3-6505-4779-9A16-BC983462B06D}" srcOrd="0" destOrd="0" presId="urn:microsoft.com/office/officeart/2005/8/layout/pyramid2"/>
    <dgm:cxn modelId="{77D870C1-CD69-47E0-83D0-15690F64DC5E}" type="presOf" srcId="{15924500-C3E3-421E-84F0-8755AE88EB02}" destId="{DD1D4A0D-0978-4E10-92D1-20981FDBA07D}" srcOrd="0" destOrd="0" presId="urn:microsoft.com/office/officeart/2005/8/layout/pyramid2"/>
    <dgm:cxn modelId="{03D24F23-1CDF-450E-8826-C894B6A94B98}" type="presOf" srcId="{C0A2E12A-3600-4E92-827A-CC1D349DDB43}" destId="{942277BD-2A23-4B7C-BB68-37BA76E966E6}" srcOrd="0" destOrd="0" presId="urn:microsoft.com/office/officeart/2005/8/layout/pyramid2"/>
    <dgm:cxn modelId="{8083B94F-C852-4083-A453-64639E7045F1}" srcId="{C0A2E12A-3600-4E92-827A-CC1D349DDB43}" destId="{E8D1EF75-9E48-401D-BF87-6C44C7B3160F}" srcOrd="6" destOrd="0" parTransId="{FE86B274-2E9C-44BE-94E7-D72F38E7E58E}" sibTransId="{DA212991-5EEF-476C-AF04-C73AAE9BC168}"/>
    <dgm:cxn modelId="{825E678B-1CB1-4026-986E-577783CF3BC9}" srcId="{C0A2E12A-3600-4E92-827A-CC1D349DDB43}" destId="{15924500-C3E3-421E-84F0-8755AE88EB02}" srcOrd="5" destOrd="0" parTransId="{3BAC654A-1CE3-4616-BB65-2C9DA8C904FB}" sibTransId="{A6FBF6A3-73FD-4FFD-B186-D058D068B3D3}"/>
    <dgm:cxn modelId="{F0194E4D-E170-4ED0-B768-9DBD1E90D4C4}" srcId="{C0A2E12A-3600-4E92-827A-CC1D349DDB43}" destId="{5390D7D6-5604-4C67-9EF1-094DA1471E99}" srcOrd="0" destOrd="0" parTransId="{251C7085-313B-491E-88AA-593E28BB7697}" sibTransId="{76494FA8-D937-434F-9B8E-744497437D2A}"/>
    <dgm:cxn modelId="{BC46A840-9091-4F3A-AD69-3F55BD77238A}" srcId="{C0A2E12A-3600-4E92-827A-CC1D349DDB43}" destId="{D42025F0-29C0-4B3E-A274-7322F234CCC1}" srcOrd="4" destOrd="0" parTransId="{1775CAD5-67FF-4A5F-9C20-3EDA2C0365F0}" sibTransId="{C818F568-D14C-4224-874F-857D34629EA4}"/>
    <dgm:cxn modelId="{740FF0AF-5F41-4466-A010-8C98EC87DA4E}" srcId="{C0A2E12A-3600-4E92-827A-CC1D349DDB43}" destId="{F26A4C0F-F2F6-4067-80B1-6A5E418E37F1}" srcOrd="3" destOrd="0" parTransId="{72AE9BC7-6D9D-4FBD-9D3E-0A02FB9FB66B}" sibTransId="{21F886ED-9146-4160-A6CC-B14A9798674B}"/>
    <dgm:cxn modelId="{13A11C78-9FE1-4AFC-B9CC-A4173BC9F712}" srcId="{C0A2E12A-3600-4E92-827A-CC1D349DDB43}" destId="{ED8C5468-D389-44DB-A1C3-F7715BAF28B6}" srcOrd="2" destOrd="0" parTransId="{EC1E6456-A6CC-42EB-97B7-69E25E427179}" sibTransId="{6DC91B4D-F444-40D1-8089-9D6A412BA108}"/>
    <dgm:cxn modelId="{10C8004C-8BCA-4D8B-97DC-CCC3C7324870}" type="presOf" srcId="{F26A4C0F-F2F6-4067-80B1-6A5E418E37F1}" destId="{C6983AC4-929A-4F23-89FD-20E8D11DCA98}" srcOrd="0" destOrd="0" presId="urn:microsoft.com/office/officeart/2005/8/layout/pyramid2"/>
    <dgm:cxn modelId="{348900E2-D38E-4E23-8A0A-651D0E3FA42B}" type="presOf" srcId="{E8D1EF75-9E48-401D-BF87-6C44C7B3160F}" destId="{EA2A1C58-D262-4E52-9D8A-6313D57ACA7E}" srcOrd="0" destOrd="0" presId="urn:microsoft.com/office/officeart/2005/8/layout/pyramid2"/>
    <dgm:cxn modelId="{7EAC2A01-2A9F-45FC-A0E5-C87B74918CAA}" type="presOf" srcId="{15CAD7EE-5670-4C6D-B609-B7BB74345AC1}" destId="{9B192447-3061-4A5D-AC31-D646D6D03EA2}" srcOrd="0" destOrd="0" presId="urn:microsoft.com/office/officeart/2005/8/layout/pyramid2"/>
    <dgm:cxn modelId="{DF208956-D720-4C1E-B73B-3B434ED752EE}" type="presParOf" srcId="{942277BD-2A23-4B7C-BB68-37BA76E966E6}" destId="{30E07DC4-87CA-47C3-97D3-950EF6102AE8}" srcOrd="0" destOrd="0" presId="urn:microsoft.com/office/officeart/2005/8/layout/pyramid2"/>
    <dgm:cxn modelId="{E23F74E0-3E1A-4D77-A257-7C6D6673D9AD}" type="presParOf" srcId="{942277BD-2A23-4B7C-BB68-37BA76E966E6}" destId="{1330A61E-DE96-4C54-ADDB-012EE256376C}" srcOrd="1" destOrd="0" presId="urn:microsoft.com/office/officeart/2005/8/layout/pyramid2"/>
    <dgm:cxn modelId="{E3AE83C5-10C8-4E03-A4F5-9CFABC24AEDE}" type="presParOf" srcId="{1330A61E-DE96-4C54-ADDB-012EE256376C}" destId="{B5404D3B-DB1C-4802-8193-248BEA17B91E}" srcOrd="0" destOrd="0" presId="urn:microsoft.com/office/officeart/2005/8/layout/pyramid2"/>
    <dgm:cxn modelId="{63C578DA-1F70-49A2-BF0F-AC4DDFF10BF3}" type="presParOf" srcId="{1330A61E-DE96-4C54-ADDB-012EE256376C}" destId="{7A69E24C-9367-4AC7-A9B7-F00D5D3B4F61}" srcOrd="1" destOrd="0" presId="urn:microsoft.com/office/officeart/2005/8/layout/pyramid2"/>
    <dgm:cxn modelId="{A8B038BD-775A-4336-83A7-704CC67DABE5}" type="presParOf" srcId="{1330A61E-DE96-4C54-ADDB-012EE256376C}" destId="{D38B6AE3-6505-4779-9A16-BC983462B06D}" srcOrd="2" destOrd="0" presId="urn:microsoft.com/office/officeart/2005/8/layout/pyramid2"/>
    <dgm:cxn modelId="{BD55DA5A-9A1C-4A41-A1EA-310C5660C668}" type="presParOf" srcId="{1330A61E-DE96-4C54-ADDB-012EE256376C}" destId="{07FF0E51-E757-45C7-ABD7-2B89D3CE4856}" srcOrd="3" destOrd="0" presId="urn:microsoft.com/office/officeart/2005/8/layout/pyramid2"/>
    <dgm:cxn modelId="{CC4BD678-9436-4982-B323-7C408AF70496}" type="presParOf" srcId="{1330A61E-DE96-4C54-ADDB-012EE256376C}" destId="{BD85BBBE-7FB0-4FC2-AB85-6627A99050BC}" srcOrd="4" destOrd="0" presId="urn:microsoft.com/office/officeart/2005/8/layout/pyramid2"/>
    <dgm:cxn modelId="{3F6FC7BA-FD18-471F-B6B8-E11A898EFE1B}" type="presParOf" srcId="{1330A61E-DE96-4C54-ADDB-012EE256376C}" destId="{E7532D4D-90D8-4C8A-B2F6-F032324C48CD}" srcOrd="5" destOrd="0" presId="urn:microsoft.com/office/officeart/2005/8/layout/pyramid2"/>
    <dgm:cxn modelId="{AE1FC593-2B1E-4D8A-9DB1-B2B8584AAA69}" type="presParOf" srcId="{1330A61E-DE96-4C54-ADDB-012EE256376C}" destId="{C6983AC4-929A-4F23-89FD-20E8D11DCA98}" srcOrd="6" destOrd="0" presId="urn:microsoft.com/office/officeart/2005/8/layout/pyramid2"/>
    <dgm:cxn modelId="{94900909-9C16-412A-BACF-3060095FFEC4}" type="presParOf" srcId="{1330A61E-DE96-4C54-ADDB-012EE256376C}" destId="{818C64AD-7D83-4537-A1AE-E604E71272CB}" srcOrd="7" destOrd="0" presId="urn:microsoft.com/office/officeart/2005/8/layout/pyramid2"/>
    <dgm:cxn modelId="{84CF0283-3DBA-42BC-8068-69D73C1A101E}" type="presParOf" srcId="{1330A61E-DE96-4C54-ADDB-012EE256376C}" destId="{5A3A1A2B-EC69-40F5-BCB2-5D4672E6F54D}" srcOrd="8" destOrd="0" presId="urn:microsoft.com/office/officeart/2005/8/layout/pyramid2"/>
    <dgm:cxn modelId="{B05B5873-5C47-4B1D-83FA-A72723415444}" type="presParOf" srcId="{1330A61E-DE96-4C54-ADDB-012EE256376C}" destId="{7A4631CE-0BC3-4691-9191-8B5DDE395EA9}" srcOrd="9" destOrd="0" presId="urn:microsoft.com/office/officeart/2005/8/layout/pyramid2"/>
    <dgm:cxn modelId="{14F2281C-9AC2-4373-9839-928C94A6681E}" type="presParOf" srcId="{1330A61E-DE96-4C54-ADDB-012EE256376C}" destId="{DD1D4A0D-0978-4E10-92D1-20981FDBA07D}" srcOrd="10" destOrd="0" presId="urn:microsoft.com/office/officeart/2005/8/layout/pyramid2"/>
    <dgm:cxn modelId="{034D2986-C2EA-4A18-9580-F206B6AEA682}" type="presParOf" srcId="{1330A61E-DE96-4C54-ADDB-012EE256376C}" destId="{1CD949A3-52B5-4764-B326-C563D399A90F}" srcOrd="11" destOrd="0" presId="urn:microsoft.com/office/officeart/2005/8/layout/pyramid2"/>
    <dgm:cxn modelId="{E03F0BED-9109-41BE-8BA0-9385871E7658}" type="presParOf" srcId="{1330A61E-DE96-4C54-ADDB-012EE256376C}" destId="{EA2A1C58-D262-4E52-9D8A-6313D57ACA7E}" srcOrd="12" destOrd="0" presId="urn:microsoft.com/office/officeart/2005/8/layout/pyramid2"/>
    <dgm:cxn modelId="{74613FE2-EBEA-4876-BE51-56308CB58294}" type="presParOf" srcId="{1330A61E-DE96-4C54-ADDB-012EE256376C}" destId="{AAE2F3CC-53A4-4C76-B756-9968735DFACE}" srcOrd="13" destOrd="0" presId="urn:microsoft.com/office/officeart/2005/8/layout/pyramid2"/>
    <dgm:cxn modelId="{F9DD6DBD-49DE-4507-BEB2-C1B1F23455FF}" type="presParOf" srcId="{1330A61E-DE96-4C54-ADDB-012EE256376C}" destId="{9B192447-3061-4A5D-AC31-D646D6D03EA2}" srcOrd="14" destOrd="0" presId="urn:microsoft.com/office/officeart/2005/8/layout/pyramid2"/>
    <dgm:cxn modelId="{E00F3A93-2A66-4EAC-8CF0-A7D64ADC0FA0}" type="presParOf" srcId="{1330A61E-DE96-4C54-ADDB-012EE256376C}" destId="{6BEFF1F3-7226-43E4-9B2D-A3A21DD8891C}" srcOrd="1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EEBD44-2F2F-4290-995D-D8BA4BEFFA4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3F810C-6F75-4F40-841B-835AD94D79C7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+mj-lt"/>
            </a:rPr>
            <a:t>Дошкольное образование</a:t>
          </a:r>
          <a:endParaRPr lang="ru-RU" sz="2400" b="1" dirty="0">
            <a:solidFill>
              <a:schemeClr val="bg1"/>
            </a:solidFill>
            <a:latin typeface="+mj-lt"/>
          </a:endParaRPr>
        </a:p>
      </dgm:t>
    </dgm:pt>
    <dgm:pt modelId="{064FE2BF-FAAE-4990-9B84-785C0A3788F1}" type="parTrans" cxnId="{2D456FE4-FA6C-42DB-8828-5B82EEA77E82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+mj-lt"/>
          </a:endParaRPr>
        </a:p>
      </dgm:t>
    </dgm:pt>
    <dgm:pt modelId="{96668CA6-EE3F-470A-9522-B73B26EBB8C3}" type="sibTrans" cxnId="{2D456FE4-FA6C-42DB-8828-5B82EEA77E82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+mj-lt"/>
          </a:endParaRPr>
        </a:p>
      </dgm:t>
    </dgm:pt>
    <dgm:pt modelId="{EBF26F0B-419E-4C3B-9C26-B3A1009B88E5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Включение модулей </a:t>
          </a:r>
        </a:p>
        <a:p>
          <a:r>
            <a:rPr lang="ru-RU" sz="2000" b="1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в занятия с детьми</a:t>
          </a:r>
          <a:endParaRPr lang="ru-RU" sz="2000" b="1" dirty="0">
            <a:solidFill>
              <a:schemeClr val="bg1"/>
            </a:solidFill>
            <a:latin typeface="+mj-lt"/>
          </a:endParaRPr>
        </a:p>
      </dgm:t>
    </dgm:pt>
    <dgm:pt modelId="{FF068233-64B0-4D1C-A7F8-247019AD7A78}" type="parTrans" cxnId="{56C7F5FF-1EF4-4CE0-AD65-5C54B8F09623}">
      <dgm:prSet custT="1"/>
      <dgm:spPr/>
      <dgm:t>
        <a:bodyPr/>
        <a:lstStyle/>
        <a:p>
          <a:endParaRPr lang="ru-RU" sz="1400" b="1">
            <a:solidFill>
              <a:schemeClr val="bg1"/>
            </a:solidFill>
            <a:latin typeface="+mj-lt"/>
          </a:endParaRPr>
        </a:p>
      </dgm:t>
    </dgm:pt>
    <dgm:pt modelId="{8A22BECC-5E3F-4113-93DA-BFE25D096FA1}" type="sibTrans" cxnId="{56C7F5FF-1EF4-4CE0-AD65-5C54B8F09623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+mj-lt"/>
          </a:endParaRPr>
        </a:p>
      </dgm:t>
    </dgm:pt>
    <dgm:pt modelId="{81225456-8684-4F6D-8864-2B7EB0386F50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+mj-lt"/>
            </a:rPr>
            <a:t>Проектная деятельность</a:t>
          </a:r>
          <a:endParaRPr lang="ru-RU" sz="2000" b="1" dirty="0">
            <a:solidFill>
              <a:schemeClr val="bg1"/>
            </a:solidFill>
            <a:latin typeface="+mj-lt"/>
          </a:endParaRPr>
        </a:p>
      </dgm:t>
    </dgm:pt>
    <dgm:pt modelId="{BA6CA6D8-715F-44A6-84CB-8BA9200CDA6D}" type="parTrans" cxnId="{84F24DD2-6DE4-4523-A1BA-6385618D81CA}">
      <dgm:prSet custT="1"/>
      <dgm:spPr/>
      <dgm:t>
        <a:bodyPr/>
        <a:lstStyle/>
        <a:p>
          <a:endParaRPr lang="ru-RU" sz="1400" b="1">
            <a:solidFill>
              <a:schemeClr val="bg1"/>
            </a:solidFill>
            <a:latin typeface="+mj-lt"/>
          </a:endParaRPr>
        </a:p>
      </dgm:t>
    </dgm:pt>
    <dgm:pt modelId="{D9ED3738-82C5-4BDE-A1F7-DA23ADFE5F3C}" type="sibTrans" cxnId="{84F24DD2-6DE4-4523-A1BA-6385618D81CA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+mj-lt"/>
          </a:endParaRPr>
        </a:p>
      </dgm:t>
    </dgm:pt>
    <dgm:pt modelId="{6CA13C78-CA35-4F4C-9132-66A39A205AAE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+mj-lt"/>
            </a:rPr>
            <a:t>Финансовая грамотность в играх</a:t>
          </a:r>
          <a:endParaRPr lang="ru-RU" sz="2000" b="1" dirty="0">
            <a:solidFill>
              <a:schemeClr val="bg1"/>
            </a:solidFill>
            <a:latin typeface="+mj-lt"/>
          </a:endParaRPr>
        </a:p>
      </dgm:t>
    </dgm:pt>
    <dgm:pt modelId="{D713E993-3978-42B6-9390-770700E4FB78}" type="parTrans" cxnId="{D81E26E6-30DD-4DEA-98DF-5DCD8A70FB02}">
      <dgm:prSet custT="1"/>
      <dgm:spPr/>
      <dgm:t>
        <a:bodyPr/>
        <a:lstStyle/>
        <a:p>
          <a:endParaRPr lang="ru-RU" sz="1400" b="1">
            <a:solidFill>
              <a:schemeClr val="bg1"/>
            </a:solidFill>
            <a:latin typeface="+mj-lt"/>
          </a:endParaRPr>
        </a:p>
      </dgm:t>
    </dgm:pt>
    <dgm:pt modelId="{C1F04AE2-C644-4FF0-9667-5DB3409D8180}" type="sibTrans" cxnId="{D81E26E6-30DD-4DEA-98DF-5DCD8A70FB02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+mj-lt"/>
          </a:endParaRPr>
        </a:p>
      </dgm:t>
    </dgm:pt>
    <dgm:pt modelId="{2B34971D-B320-4881-A2C4-784CE6050A9B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+mj-lt"/>
            </a:rPr>
            <a:t>«Товары от А до Я» (ДОУ 42)</a:t>
          </a:r>
          <a:endParaRPr lang="ru-RU" sz="1600" b="1" dirty="0">
            <a:solidFill>
              <a:schemeClr val="bg1"/>
            </a:solidFill>
            <a:latin typeface="+mj-lt"/>
          </a:endParaRPr>
        </a:p>
      </dgm:t>
    </dgm:pt>
    <dgm:pt modelId="{79B4FD94-0655-4BFA-BFBE-A0A023AC3513}" type="parTrans" cxnId="{F7D0AF39-F970-4937-85A6-532FE47258D7}">
      <dgm:prSet/>
      <dgm:spPr/>
      <dgm:t>
        <a:bodyPr/>
        <a:lstStyle/>
        <a:p>
          <a:endParaRPr lang="ru-RU"/>
        </a:p>
      </dgm:t>
    </dgm:pt>
    <dgm:pt modelId="{B1166618-13F4-4344-9E9C-C6F1A8D98112}" type="sibTrans" cxnId="{F7D0AF39-F970-4937-85A6-532FE47258D7}">
      <dgm:prSet/>
      <dgm:spPr/>
      <dgm:t>
        <a:bodyPr/>
        <a:lstStyle/>
        <a:p>
          <a:endParaRPr lang="ru-RU"/>
        </a:p>
      </dgm:t>
    </dgm:pt>
    <dgm:pt modelId="{5C8E8BAF-DD3E-4BF4-A6BB-ACC197986042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+mj-lt"/>
            </a:rPr>
            <a:t>«В гости к финансовой грамотности»</a:t>
          </a:r>
        </a:p>
        <a:p>
          <a:r>
            <a:rPr lang="ru-RU" sz="1600" b="1" dirty="0" smtClean="0">
              <a:solidFill>
                <a:schemeClr val="bg1"/>
              </a:solidFill>
              <a:latin typeface="+mj-lt"/>
            </a:rPr>
            <a:t> (ДОУ 54)</a:t>
          </a:r>
          <a:endParaRPr lang="ru-RU" sz="1600" b="1" dirty="0">
            <a:solidFill>
              <a:schemeClr val="bg1"/>
            </a:solidFill>
            <a:latin typeface="+mj-lt"/>
          </a:endParaRPr>
        </a:p>
      </dgm:t>
    </dgm:pt>
    <dgm:pt modelId="{4C8B9990-D254-498B-BEFC-5FEC6AA4EA3B}" type="parTrans" cxnId="{5AC025F8-5FB1-4B64-BC33-C604D9FB62CF}">
      <dgm:prSet/>
      <dgm:spPr/>
      <dgm:t>
        <a:bodyPr/>
        <a:lstStyle/>
        <a:p>
          <a:endParaRPr lang="ru-RU"/>
        </a:p>
      </dgm:t>
    </dgm:pt>
    <dgm:pt modelId="{C13C2395-8D23-484D-A034-72E906DD293A}" type="sibTrans" cxnId="{5AC025F8-5FB1-4B64-BC33-C604D9FB62CF}">
      <dgm:prSet/>
      <dgm:spPr/>
      <dgm:t>
        <a:bodyPr/>
        <a:lstStyle/>
        <a:p>
          <a:endParaRPr lang="ru-RU"/>
        </a:p>
      </dgm:t>
    </dgm:pt>
    <dgm:pt modelId="{AD687854-8B68-4C01-AC24-E1B042E11C13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+mj-lt"/>
            </a:rPr>
            <a:t>«Рекламное агентство»</a:t>
          </a:r>
        </a:p>
        <a:p>
          <a:r>
            <a:rPr lang="ru-RU" sz="1600" b="1" dirty="0" smtClean="0">
              <a:solidFill>
                <a:schemeClr val="bg1"/>
              </a:solidFill>
              <a:latin typeface="+mj-lt"/>
            </a:rPr>
            <a:t>(ДОУ 40) </a:t>
          </a:r>
          <a:endParaRPr lang="ru-RU" sz="1600" b="1" dirty="0">
            <a:solidFill>
              <a:schemeClr val="bg1"/>
            </a:solidFill>
            <a:latin typeface="+mj-lt"/>
          </a:endParaRPr>
        </a:p>
      </dgm:t>
    </dgm:pt>
    <dgm:pt modelId="{984511A3-35C1-40F3-A500-F7D38ED71FE1}" type="parTrans" cxnId="{0EAFBFEB-76AC-4911-AEDA-AF9B8FD55D6D}">
      <dgm:prSet/>
      <dgm:spPr/>
      <dgm:t>
        <a:bodyPr/>
        <a:lstStyle/>
        <a:p>
          <a:endParaRPr lang="ru-RU"/>
        </a:p>
      </dgm:t>
    </dgm:pt>
    <dgm:pt modelId="{990009EF-DB90-4C98-8AF5-00C25CD447B0}" type="sibTrans" cxnId="{0EAFBFEB-76AC-4911-AEDA-AF9B8FD55D6D}">
      <dgm:prSet/>
      <dgm:spPr/>
      <dgm:t>
        <a:bodyPr/>
        <a:lstStyle/>
        <a:p>
          <a:endParaRPr lang="ru-RU"/>
        </a:p>
      </dgm:t>
    </dgm:pt>
    <dgm:pt modelId="{7A240938-2073-453E-A322-120F0543F9DF}" type="pres">
      <dgm:prSet presAssocID="{02EEBD44-2F2F-4290-995D-D8BA4BEFFA4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C4B1A0-B68B-42F9-AE02-0FB98F315D49}" type="pres">
      <dgm:prSet presAssocID="{833F810C-6F75-4F40-841B-835AD94D79C7}" presName="root1" presStyleCnt="0"/>
      <dgm:spPr/>
    </dgm:pt>
    <dgm:pt modelId="{F7655632-91CA-401A-B63C-8E154B2FE127}" type="pres">
      <dgm:prSet presAssocID="{833F810C-6F75-4F40-841B-835AD94D79C7}" presName="LevelOneTextNode" presStyleLbl="node0" presStyleIdx="0" presStyleCnt="1" custScaleX="172934" custScaleY="1723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05883E-C050-493A-A23D-EF598DB6C215}" type="pres">
      <dgm:prSet presAssocID="{833F810C-6F75-4F40-841B-835AD94D79C7}" presName="level2hierChild" presStyleCnt="0"/>
      <dgm:spPr/>
    </dgm:pt>
    <dgm:pt modelId="{20EFC7E9-3B9D-47A2-9D08-B63322438C4B}" type="pres">
      <dgm:prSet presAssocID="{FF068233-64B0-4D1C-A7F8-247019AD7A78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0A84A5D1-5D49-43DC-9D39-86F8F80BF325}" type="pres">
      <dgm:prSet presAssocID="{FF068233-64B0-4D1C-A7F8-247019AD7A78}" presName="connTx" presStyleLbl="parChTrans1D2" presStyleIdx="0" presStyleCnt="3"/>
      <dgm:spPr/>
      <dgm:t>
        <a:bodyPr/>
        <a:lstStyle/>
        <a:p>
          <a:endParaRPr lang="ru-RU"/>
        </a:p>
      </dgm:t>
    </dgm:pt>
    <dgm:pt modelId="{AC4F5058-8E8D-4DA0-9EE6-B312C08252A9}" type="pres">
      <dgm:prSet presAssocID="{EBF26F0B-419E-4C3B-9C26-B3A1009B88E5}" presName="root2" presStyleCnt="0"/>
      <dgm:spPr/>
    </dgm:pt>
    <dgm:pt modelId="{F68A0D6D-4A57-4782-B0CB-263BFD65C0A6}" type="pres">
      <dgm:prSet presAssocID="{EBF26F0B-419E-4C3B-9C26-B3A1009B88E5}" presName="LevelTwoTextNode" presStyleLbl="node2" presStyleIdx="0" presStyleCnt="3" custScaleX="129745" custScaleY="2412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CE6650-234C-43C0-A86C-34C942DD6283}" type="pres">
      <dgm:prSet presAssocID="{EBF26F0B-419E-4C3B-9C26-B3A1009B88E5}" presName="level3hierChild" presStyleCnt="0"/>
      <dgm:spPr/>
    </dgm:pt>
    <dgm:pt modelId="{5D30FC88-BDD7-481E-9B6F-77CBAA83D0A0}" type="pres">
      <dgm:prSet presAssocID="{4C8B9990-D254-498B-BEFC-5FEC6AA4EA3B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824D412B-BA8C-4A65-B505-7357710350DD}" type="pres">
      <dgm:prSet presAssocID="{4C8B9990-D254-498B-BEFC-5FEC6AA4EA3B}" presName="connTx" presStyleLbl="parChTrans1D3" presStyleIdx="0" presStyleCnt="3"/>
      <dgm:spPr/>
      <dgm:t>
        <a:bodyPr/>
        <a:lstStyle/>
        <a:p>
          <a:endParaRPr lang="ru-RU"/>
        </a:p>
      </dgm:t>
    </dgm:pt>
    <dgm:pt modelId="{A21F80C2-C3E9-47F2-9505-B1E0A815125C}" type="pres">
      <dgm:prSet presAssocID="{5C8E8BAF-DD3E-4BF4-A6BB-ACC197986042}" presName="root2" presStyleCnt="0"/>
      <dgm:spPr/>
    </dgm:pt>
    <dgm:pt modelId="{4F1BE0E8-6B4A-4FB6-8843-43BA161CC625}" type="pres">
      <dgm:prSet presAssocID="{5C8E8BAF-DD3E-4BF4-A6BB-ACC197986042}" presName="LevelTwoTextNode" presStyleLbl="node3" presStyleIdx="0" presStyleCnt="3" custScaleY="2248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DA6699-D11B-4958-A89F-92DBFBDB59F8}" type="pres">
      <dgm:prSet presAssocID="{5C8E8BAF-DD3E-4BF4-A6BB-ACC197986042}" presName="level3hierChild" presStyleCnt="0"/>
      <dgm:spPr/>
    </dgm:pt>
    <dgm:pt modelId="{7193FA8B-9DA2-408C-8069-84688D4AA9E9}" type="pres">
      <dgm:prSet presAssocID="{BA6CA6D8-715F-44A6-84CB-8BA9200CDA6D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8BBA5B45-0AC4-4F0B-9E30-ACB71DD34194}" type="pres">
      <dgm:prSet presAssocID="{BA6CA6D8-715F-44A6-84CB-8BA9200CDA6D}" presName="connTx" presStyleLbl="parChTrans1D2" presStyleIdx="1" presStyleCnt="3"/>
      <dgm:spPr/>
      <dgm:t>
        <a:bodyPr/>
        <a:lstStyle/>
        <a:p>
          <a:endParaRPr lang="ru-RU"/>
        </a:p>
      </dgm:t>
    </dgm:pt>
    <dgm:pt modelId="{17217E72-93F1-4BD4-9C2B-B3012B9693C3}" type="pres">
      <dgm:prSet presAssocID="{81225456-8684-4F6D-8864-2B7EB0386F50}" presName="root2" presStyleCnt="0"/>
      <dgm:spPr/>
    </dgm:pt>
    <dgm:pt modelId="{5C32BAF4-2A85-4055-A481-EC863BF7A97F}" type="pres">
      <dgm:prSet presAssocID="{81225456-8684-4F6D-8864-2B7EB0386F50}" presName="LevelTwoTextNode" presStyleLbl="node2" presStyleIdx="1" presStyleCnt="3" custScaleX="128155" custScaleY="1602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CCE74D-699C-45AD-AD16-7EF90F99549A}" type="pres">
      <dgm:prSet presAssocID="{81225456-8684-4F6D-8864-2B7EB0386F50}" presName="level3hierChild" presStyleCnt="0"/>
      <dgm:spPr/>
    </dgm:pt>
    <dgm:pt modelId="{453C88DF-9A4F-470A-8739-B6BAD044FCCC}" type="pres">
      <dgm:prSet presAssocID="{79B4FD94-0655-4BFA-BFBE-A0A023AC3513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5349BC6B-B9EB-4945-BD1E-24E5C631C350}" type="pres">
      <dgm:prSet presAssocID="{79B4FD94-0655-4BFA-BFBE-A0A023AC3513}" presName="connTx" presStyleLbl="parChTrans1D3" presStyleIdx="1" presStyleCnt="3"/>
      <dgm:spPr/>
      <dgm:t>
        <a:bodyPr/>
        <a:lstStyle/>
        <a:p>
          <a:endParaRPr lang="ru-RU"/>
        </a:p>
      </dgm:t>
    </dgm:pt>
    <dgm:pt modelId="{5C85BC0D-A7F0-408C-A1A8-84B655B5F0A2}" type="pres">
      <dgm:prSet presAssocID="{2B34971D-B320-4881-A2C4-784CE6050A9B}" presName="root2" presStyleCnt="0"/>
      <dgm:spPr/>
    </dgm:pt>
    <dgm:pt modelId="{2248DE46-A3E9-4DEC-A13C-AF7369882360}" type="pres">
      <dgm:prSet presAssocID="{2B34971D-B320-4881-A2C4-784CE6050A9B}" presName="LevelTwoTextNode" presStyleLbl="node3" presStyleIdx="1" presStyleCnt="3" custScaleY="1309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EC00AA-201E-4EFF-958A-5B6708E409EA}" type="pres">
      <dgm:prSet presAssocID="{2B34971D-B320-4881-A2C4-784CE6050A9B}" presName="level3hierChild" presStyleCnt="0"/>
      <dgm:spPr/>
    </dgm:pt>
    <dgm:pt modelId="{C587E232-A8AF-4B5D-825D-E5FB851C6D66}" type="pres">
      <dgm:prSet presAssocID="{D713E993-3978-42B6-9390-770700E4FB78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F497669C-6E37-4957-A0BB-7EF696F1A361}" type="pres">
      <dgm:prSet presAssocID="{D713E993-3978-42B6-9390-770700E4FB78}" presName="connTx" presStyleLbl="parChTrans1D2" presStyleIdx="2" presStyleCnt="3"/>
      <dgm:spPr/>
      <dgm:t>
        <a:bodyPr/>
        <a:lstStyle/>
        <a:p>
          <a:endParaRPr lang="ru-RU"/>
        </a:p>
      </dgm:t>
    </dgm:pt>
    <dgm:pt modelId="{B708D397-ADD7-44B3-99BB-DB4A2911FC14}" type="pres">
      <dgm:prSet presAssocID="{6CA13C78-CA35-4F4C-9132-66A39A205AAE}" presName="root2" presStyleCnt="0"/>
      <dgm:spPr/>
    </dgm:pt>
    <dgm:pt modelId="{6CEAC662-2797-4436-B466-9B951B151998}" type="pres">
      <dgm:prSet presAssocID="{6CA13C78-CA35-4F4C-9132-66A39A205AAE}" presName="LevelTwoTextNode" presStyleLbl="node2" presStyleIdx="2" presStyleCnt="3" custScaleX="126114" custScaleY="206803" custLinFactNeighborX="608" custLinFactNeighborY="-58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2D7E34-09D3-421D-8235-DE858142E86F}" type="pres">
      <dgm:prSet presAssocID="{6CA13C78-CA35-4F4C-9132-66A39A205AAE}" presName="level3hierChild" presStyleCnt="0"/>
      <dgm:spPr/>
    </dgm:pt>
    <dgm:pt modelId="{B3839407-DBE2-4CBF-9967-11C06850BCFC}" type="pres">
      <dgm:prSet presAssocID="{984511A3-35C1-40F3-A500-F7D38ED71FE1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8B15E0A5-7FF9-4D81-8FD0-1E8D8AD7C03B}" type="pres">
      <dgm:prSet presAssocID="{984511A3-35C1-40F3-A500-F7D38ED71FE1}" presName="connTx" presStyleLbl="parChTrans1D3" presStyleIdx="2" presStyleCnt="3"/>
      <dgm:spPr/>
      <dgm:t>
        <a:bodyPr/>
        <a:lstStyle/>
        <a:p>
          <a:endParaRPr lang="ru-RU"/>
        </a:p>
      </dgm:t>
    </dgm:pt>
    <dgm:pt modelId="{5E407A5F-5672-4096-AEC9-D66DF7E74584}" type="pres">
      <dgm:prSet presAssocID="{AD687854-8B68-4C01-AC24-E1B042E11C13}" presName="root2" presStyleCnt="0"/>
      <dgm:spPr/>
    </dgm:pt>
    <dgm:pt modelId="{D59777F8-4520-46AB-831C-53B62E7948F7}" type="pres">
      <dgm:prSet presAssocID="{AD687854-8B68-4C01-AC24-E1B042E11C13}" presName="LevelTwoTextNode" presStyleLbl="node3" presStyleIdx="2" presStyleCnt="3" custScaleY="1642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9F6F6C9-E604-40A8-84BE-D4F7A60144B6}" type="pres">
      <dgm:prSet presAssocID="{AD687854-8B68-4C01-AC24-E1B042E11C13}" presName="level3hierChild" presStyleCnt="0"/>
      <dgm:spPr/>
    </dgm:pt>
  </dgm:ptLst>
  <dgm:cxnLst>
    <dgm:cxn modelId="{9A3E149B-D3C2-45A5-82AB-C7BC5927C632}" type="presOf" srcId="{79B4FD94-0655-4BFA-BFBE-A0A023AC3513}" destId="{5349BC6B-B9EB-4945-BD1E-24E5C631C350}" srcOrd="1" destOrd="0" presId="urn:microsoft.com/office/officeart/2008/layout/HorizontalMultiLevelHierarchy"/>
    <dgm:cxn modelId="{E4ADE768-E085-4A59-A596-8559E7CFED37}" type="presOf" srcId="{BA6CA6D8-715F-44A6-84CB-8BA9200CDA6D}" destId="{8BBA5B45-0AC4-4F0B-9E30-ACB71DD34194}" srcOrd="1" destOrd="0" presId="urn:microsoft.com/office/officeart/2008/layout/HorizontalMultiLevelHierarchy"/>
    <dgm:cxn modelId="{EEA290AE-DE69-4F40-A05B-D0BA8B1FC8FC}" type="presOf" srcId="{FF068233-64B0-4D1C-A7F8-247019AD7A78}" destId="{0A84A5D1-5D49-43DC-9D39-86F8F80BF325}" srcOrd="1" destOrd="0" presId="urn:microsoft.com/office/officeart/2008/layout/HorizontalMultiLevelHierarchy"/>
    <dgm:cxn modelId="{D81E26E6-30DD-4DEA-98DF-5DCD8A70FB02}" srcId="{833F810C-6F75-4F40-841B-835AD94D79C7}" destId="{6CA13C78-CA35-4F4C-9132-66A39A205AAE}" srcOrd="2" destOrd="0" parTransId="{D713E993-3978-42B6-9390-770700E4FB78}" sibTransId="{C1F04AE2-C644-4FF0-9667-5DB3409D8180}"/>
    <dgm:cxn modelId="{A0DBECA0-A608-48BC-BD9E-0F0057D0877C}" type="presOf" srcId="{BA6CA6D8-715F-44A6-84CB-8BA9200CDA6D}" destId="{7193FA8B-9DA2-408C-8069-84688D4AA9E9}" srcOrd="0" destOrd="0" presId="urn:microsoft.com/office/officeart/2008/layout/HorizontalMultiLevelHierarchy"/>
    <dgm:cxn modelId="{6675E877-03BB-43FB-ABD2-D7358AA81819}" type="presOf" srcId="{81225456-8684-4F6D-8864-2B7EB0386F50}" destId="{5C32BAF4-2A85-4055-A481-EC863BF7A97F}" srcOrd="0" destOrd="0" presId="urn:microsoft.com/office/officeart/2008/layout/HorizontalMultiLevelHierarchy"/>
    <dgm:cxn modelId="{336B2CE2-22C6-465A-BBFD-BCEC8A478FEB}" type="presOf" srcId="{D713E993-3978-42B6-9390-770700E4FB78}" destId="{C587E232-A8AF-4B5D-825D-E5FB851C6D66}" srcOrd="0" destOrd="0" presId="urn:microsoft.com/office/officeart/2008/layout/HorizontalMultiLevelHierarchy"/>
    <dgm:cxn modelId="{0EAFBFEB-76AC-4911-AEDA-AF9B8FD55D6D}" srcId="{6CA13C78-CA35-4F4C-9132-66A39A205AAE}" destId="{AD687854-8B68-4C01-AC24-E1B042E11C13}" srcOrd="0" destOrd="0" parTransId="{984511A3-35C1-40F3-A500-F7D38ED71FE1}" sibTransId="{990009EF-DB90-4C98-8AF5-00C25CD447B0}"/>
    <dgm:cxn modelId="{00379E04-8DC0-4A79-A468-F9BCED545ED7}" type="presOf" srcId="{5C8E8BAF-DD3E-4BF4-A6BB-ACC197986042}" destId="{4F1BE0E8-6B4A-4FB6-8843-43BA161CC625}" srcOrd="0" destOrd="0" presId="urn:microsoft.com/office/officeart/2008/layout/HorizontalMultiLevelHierarchy"/>
    <dgm:cxn modelId="{56C7F5FF-1EF4-4CE0-AD65-5C54B8F09623}" srcId="{833F810C-6F75-4F40-841B-835AD94D79C7}" destId="{EBF26F0B-419E-4C3B-9C26-B3A1009B88E5}" srcOrd="0" destOrd="0" parTransId="{FF068233-64B0-4D1C-A7F8-247019AD7A78}" sibTransId="{8A22BECC-5E3F-4113-93DA-BFE25D096FA1}"/>
    <dgm:cxn modelId="{B037E9C2-5136-423C-9EC9-A36828B7E343}" type="presOf" srcId="{EBF26F0B-419E-4C3B-9C26-B3A1009B88E5}" destId="{F68A0D6D-4A57-4782-B0CB-263BFD65C0A6}" srcOrd="0" destOrd="0" presId="urn:microsoft.com/office/officeart/2008/layout/HorizontalMultiLevelHierarchy"/>
    <dgm:cxn modelId="{CC86CC37-BA3F-4B0A-839D-0DC20E375860}" type="presOf" srcId="{FF068233-64B0-4D1C-A7F8-247019AD7A78}" destId="{20EFC7E9-3B9D-47A2-9D08-B63322438C4B}" srcOrd="0" destOrd="0" presId="urn:microsoft.com/office/officeart/2008/layout/HorizontalMultiLevelHierarchy"/>
    <dgm:cxn modelId="{D80C7306-716C-40ED-8C6A-E70B3C4CFE4C}" type="presOf" srcId="{4C8B9990-D254-498B-BEFC-5FEC6AA4EA3B}" destId="{824D412B-BA8C-4A65-B505-7357710350DD}" srcOrd="1" destOrd="0" presId="urn:microsoft.com/office/officeart/2008/layout/HorizontalMultiLevelHierarchy"/>
    <dgm:cxn modelId="{9A6712A8-9970-40CB-BB84-F1F951435984}" type="presOf" srcId="{02EEBD44-2F2F-4290-995D-D8BA4BEFFA4F}" destId="{7A240938-2073-453E-A322-120F0543F9DF}" srcOrd="0" destOrd="0" presId="urn:microsoft.com/office/officeart/2008/layout/HorizontalMultiLevelHierarchy"/>
    <dgm:cxn modelId="{5B77A9D4-BF7A-40FF-9CFD-187F7B4D1AC7}" type="presOf" srcId="{AD687854-8B68-4C01-AC24-E1B042E11C13}" destId="{D59777F8-4520-46AB-831C-53B62E7948F7}" srcOrd="0" destOrd="0" presId="urn:microsoft.com/office/officeart/2008/layout/HorizontalMultiLevelHierarchy"/>
    <dgm:cxn modelId="{84F24DD2-6DE4-4523-A1BA-6385618D81CA}" srcId="{833F810C-6F75-4F40-841B-835AD94D79C7}" destId="{81225456-8684-4F6D-8864-2B7EB0386F50}" srcOrd="1" destOrd="0" parTransId="{BA6CA6D8-715F-44A6-84CB-8BA9200CDA6D}" sibTransId="{D9ED3738-82C5-4BDE-A1F7-DA23ADFE5F3C}"/>
    <dgm:cxn modelId="{D69A966A-4C06-4FAA-B87D-61827CAC28DA}" type="presOf" srcId="{4C8B9990-D254-498B-BEFC-5FEC6AA4EA3B}" destId="{5D30FC88-BDD7-481E-9B6F-77CBAA83D0A0}" srcOrd="0" destOrd="0" presId="urn:microsoft.com/office/officeart/2008/layout/HorizontalMultiLevelHierarchy"/>
    <dgm:cxn modelId="{A6CBE58A-F96B-4583-8336-8D3CA0384680}" type="presOf" srcId="{984511A3-35C1-40F3-A500-F7D38ED71FE1}" destId="{B3839407-DBE2-4CBF-9967-11C06850BCFC}" srcOrd="0" destOrd="0" presId="urn:microsoft.com/office/officeart/2008/layout/HorizontalMultiLevelHierarchy"/>
    <dgm:cxn modelId="{23A82A69-23B7-47C5-98F1-C91CB9EFDA18}" type="presOf" srcId="{833F810C-6F75-4F40-841B-835AD94D79C7}" destId="{F7655632-91CA-401A-B63C-8E154B2FE127}" srcOrd="0" destOrd="0" presId="urn:microsoft.com/office/officeart/2008/layout/HorizontalMultiLevelHierarchy"/>
    <dgm:cxn modelId="{FA33EB3E-8FE8-4234-92F8-B7C839BC1D6D}" type="presOf" srcId="{2B34971D-B320-4881-A2C4-784CE6050A9B}" destId="{2248DE46-A3E9-4DEC-A13C-AF7369882360}" srcOrd="0" destOrd="0" presId="urn:microsoft.com/office/officeart/2008/layout/HorizontalMultiLevelHierarchy"/>
    <dgm:cxn modelId="{9F30976E-B23F-4F22-A7D0-E4E1A2946A61}" type="presOf" srcId="{79B4FD94-0655-4BFA-BFBE-A0A023AC3513}" destId="{453C88DF-9A4F-470A-8739-B6BAD044FCCC}" srcOrd="0" destOrd="0" presId="urn:microsoft.com/office/officeart/2008/layout/HorizontalMultiLevelHierarchy"/>
    <dgm:cxn modelId="{5AC025F8-5FB1-4B64-BC33-C604D9FB62CF}" srcId="{EBF26F0B-419E-4C3B-9C26-B3A1009B88E5}" destId="{5C8E8BAF-DD3E-4BF4-A6BB-ACC197986042}" srcOrd="0" destOrd="0" parTransId="{4C8B9990-D254-498B-BEFC-5FEC6AA4EA3B}" sibTransId="{C13C2395-8D23-484D-A034-72E906DD293A}"/>
    <dgm:cxn modelId="{1257277F-E140-4E1D-8E5F-8ED4E47EDAF4}" type="presOf" srcId="{984511A3-35C1-40F3-A500-F7D38ED71FE1}" destId="{8B15E0A5-7FF9-4D81-8FD0-1E8D8AD7C03B}" srcOrd="1" destOrd="0" presId="urn:microsoft.com/office/officeart/2008/layout/HorizontalMultiLevelHierarchy"/>
    <dgm:cxn modelId="{333F04F8-39AF-4C8D-9E73-4741EA50D384}" type="presOf" srcId="{D713E993-3978-42B6-9390-770700E4FB78}" destId="{F497669C-6E37-4957-A0BB-7EF696F1A361}" srcOrd="1" destOrd="0" presId="urn:microsoft.com/office/officeart/2008/layout/HorizontalMultiLevelHierarchy"/>
    <dgm:cxn modelId="{7A1F3F02-7C24-4064-8097-DE50BC032111}" type="presOf" srcId="{6CA13C78-CA35-4F4C-9132-66A39A205AAE}" destId="{6CEAC662-2797-4436-B466-9B951B151998}" srcOrd="0" destOrd="0" presId="urn:microsoft.com/office/officeart/2008/layout/HorizontalMultiLevelHierarchy"/>
    <dgm:cxn modelId="{2D456FE4-FA6C-42DB-8828-5B82EEA77E82}" srcId="{02EEBD44-2F2F-4290-995D-D8BA4BEFFA4F}" destId="{833F810C-6F75-4F40-841B-835AD94D79C7}" srcOrd="0" destOrd="0" parTransId="{064FE2BF-FAAE-4990-9B84-785C0A3788F1}" sibTransId="{96668CA6-EE3F-470A-9522-B73B26EBB8C3}"/>
    <dgm:cxn modelId="{F7D0AF39-F970-4937-85A6-532FE47258D7}" srcId="{81225456-8684-4F6D-8864-2B7EB0386F50}" destId="{2B34971D-B320-4881-A2C4-784CE6050A9B}" srcOrd="0" destOrd="0" parTransId="{79B4FD94-0655-4BFA-BFBE-A0A023AC3513}" sibTransId="{B1166618-13F4-4344-9E9C-C6F1A8D98112}"/>
    <dgm:cxn modelId="{B07503A9-2037-4358-9FE8-E40145B1BC80}" type="presParOf" srcId="{7A240938-2073-453E-A322-120F0543F9DF}" destId="{D6C4B1A0-B68B-42F9-AE02-0FB98F315D49}" srcOrd="0" destOrd="0" presId="urn:microsoft.com/office/officeart/2008/layout/HorizontalMultiLevelHierarchy"/>
    <dgm:cxn modelId="{292ED710-75DB-4250-B9A7-AD63A7CB9D8D}" type="presParOf" srcId="{D6C4B1A0-B68B-42F9-AE02-0FB98F315D49}" destId="{F7655632-91CA-401A-B63C-8E154B2FE127}" srcOrd="0" destOrd="0" presId="urn:microsoft.com/office/officeart/2008/layout/HorizontalMultiLevelHierarchy"/>
    <dgm:cxn modelId="{28A00BDF-87F9-42F0-B8EC-5131C12AF2DA}" type="presParOf" srcId="{D6C4B1A0-B68B-42F9-AE02-0FB98F315D49}" destId="{A205883E-C050-493A-A23D-EF598DB6C215}" srcOrd="1" destOrd="0" presId="urn:microsoft.com/office/officeart/2008/layout/HorizontalMultiLevelHierarchy"/>
    <dgm:cxn modelId="{DD5461D5-ED95-4D0A-A2F0-95922D5C2C5A}" type="presParOf" srcId="{A205883E-C050-493A-A23D-EF598DB6C215}" destId="{20EFC7E9-3B9D-47A2-9D08-B63322438C4B}" srcOrd="0" destOrd="0" presId="urn:microsoft.com/office/officeart/2008/layout/HorizontalMultiLevelHierarchy"/>
    <dgm:cxn modelId="{2B1017F9-B1AD-48D5-A136-0248929A791D}" type="presParOf" srcId="{20EFC7E9-3B9D-47A2-9D08-B63322438C4B}" destId="{0A84A5D1-5D49-43DC-9D39-86F8F80BF325}" srcOrd="0" destOrd="0" presId="urn:microsoft.com/office/officeart/2008/layout/HorizontalMultiLevelHierarchy"/>
    <dgm:cxn modelId="{274122B6-C081-4941-9987-37B44B1DF551}" type="presParOf" srcId="{A205883E-C050-493A-A23D-EF598DB6C215}" destId="{AC4F5058-8E8D-4DA0-9EE6-B312C08252A9}" srcOrd="1" destOrd="0" presId="urn:microsoft.com/office/officeart/2008/layout/HorizontalMultiLevelHierarchy"/>
    <dgm:cxn modelId="{21BE18AD-34BB-498A-9E7B-28C8C5EDAEF1}" type="presParOf" srcId="{AC4F5058-8E8D-4DA0-9EE6-B312C08252A9}" destId="{F68A0D6D-4A57-4782-B0CB-263BFD65C0A6}" srcOrd="0" destOrd="0" presId="urn:microsoft.com/office/officeart/2008/layout/HorizontalMultiLevelHierarchy"/>
    <dgm:cxn modelId="{BFA944C1-7679-4893-A9D4-E33E5F0C14B4}" type="presParOf" srcId="{AC4F5058-8E8D-4DA0-9EE6-B312C08252A9}" destId="{FECE6650-234C-43C0-A86C-34C942DD6283}" srcOrd="1" destOrd="0" presId="urn:microsoft.com/office/officeart/2008/layout/HorizontalMultiLevelHierarchy"/>
    <dgm:cxn modelId="{EC5A6790-FC77-484C-9F52-CB14E1D59FDB}" type="presParOf" srcId="{FECE6650-234C-43C0-A86C-34C942DD6283}" destId="{5D30FC88-BDD7-481E-9B6F-77CBAA83D0A0}" srcOrd="0" destOrd="0" presId="urn:microsoft.com/office/officeart/2008/layout/HorizontalMultiLevelHierarchy"/>
    <dgm:cxn modelId="{EBCDFF6B-2146-452D-9924-847F443D0E12}" type="presParOf" srcId="{5D30FC88-BDD7-481E-9B6F-77CBAA83D0A0}" destId="{824D412B-BA8C-4A65-B505-7357710350DD}" srcOrd="0" destOrd="0" presId="urn:microsoft.com/office/officeart/2008/layout/HorizontalMultiLevelHierarchy"/>
    <dgm:cxn modelId="{B0768744-C71B-4BD2-966F-D699A7894C97}" type="presParOf" srcId="{FECE6650-234C-43C0-A86C-34C942DD6283}" destId="{A21F80C2-C3E9-47F2-9505-B1E0A815125C}" srcOrd="1" destOrd="0" presId="urn:microsoft.com/office/officeart/2008/layout/HorizontalMultiLevelHierarchy"/>
    <dgm:cxn modelId="{C5D50029-B930-48AB-BEB4-DB58032F53A9}" type="presParOf" srcId="{A21F80C2-C3E9-47F2-9505-B1E0A815125C}" destId="{4F1BE0E8-6B4A-4FB6-8843-43BA161CC625}" srcOrd="0" destOrd="0" presId="urn:microsoft.com/office/officeart/2008/layout/HorizontalMultiLevelHierarchy"/>
    <dgm:cxn modelId="{243BB973-79ED-48D4-8F22-570C914F26A7}" type="presParOf" srcId="{A21F80C2-C3E9-47F2-9505-B1E0A815125C}" destId="{42DA6699-D11B-4958-A89F-92DBFBDB59F8}" srcOrd="1" destOrd="0" presId="urn:microsoft.com/office/officeart/2008/layout/HorizontalMultiLevelHierarchy"/>
    <dgm:cxn modelId="{AF0E03AE-3E20-40B5-AE5C-E419371FFCCA}" type="presParOf" srcId="{A205883E-C050-493A-A23D-EF598DB6C215}" destId="{7193FA8B-9DA2-408C-8069-84688D4AA9E9}" srcOrd="2" destOrd="0" presId="urn:microsoft.com/office/officeart/2008/layout/HorizontalMultiLevelHierarchy"/>
    <dgm:cxn modelId="{5DCD439E-6FA7-4089-9B60-AAF9B65551E0}" type="presParOf" srcId="{7193FA8B-9DA2-408C-8069-84688D4AA9E9}" destId="{8BBA5B45-0AC4-4F0B-9E30-ACB71DD34194}" srcOrd="0" destOrd="0" presId="urn:microsoft.com/office/officeart/2008/layout/HorizontalMultiLevelHierarchy"/>
    <dgm:cxn modelId="{9ACECD25-9835-45AD-942D-AB34E419E098}" type="presParOf" srcId="{A205883E-C050-493A-A23D-EF598DB6C215}" destId="{17217E72-93F1-4BD4-9C2B-B3012B9693C3}" srcOrd="3" destOrd="0" presId="urn:microsoft.com/office/officeart/2008/layout/HorizontalMultiLevelHierarchy"/>
    <dgm:cxn modelId="{41D5F5EC-86EC-4F58-822F-87EA7E131F08}" type="presParOf" srcId="{17217E72-93F1-4BD4-9C2B-B3012B9693C3}" destId="{5C32BAF4-2A85-4055-A481-EC863BF7A97F}" srcOrd="0" destOrd="0" presId="urn:microsoft.com/office/officeart/2008/layout/HorizontalMultiLevelHierarchy"/>
    <dgm:cxn modelId="{62DD3988-23D9-448C-A411-690F27B0BB16}" type="presParOf" srcId="{17217E72-93F1-4BD4-9C2B-B3012B9693C3}" destId="{4BCCE74D-699C-45AD-AD16-7EF90F99549A}" srcOrd="1" destOrd="0" presId="urn:microsoft.com/office/officeart/2008/layout/HorizontalMultiLevelHierarchy"/>
    <dgm:cxn modelId="{91E3D79E-2212-44DD-BD17-7D14F5ADDA13}" type="presParOf" srcId="{4BCCE74D-699C-45AD-AD16-7EF90F99549A}" destId="{453C88DF-9A4F-470A-8739-B6BAD044FCCC}" srcOrd="0" destOrd="0" presId="urn:microsoft.com/office/officeart/2008/layout/HorizontalMultiLevelHierarchy"/>
    <dgm:cxn modelId="{B9ECD4B2-C4F2-44CD-A2CA-F788A3F68B39}" type="presParOf" srcId="{453C88DF-9A4F-470A-8739-B6BAD044FCCC}" destId="{5349BC6B-B9EB-4945-BD1E-24E5C631C350}" srcOrd="0" destOrd="0" presId="urn:microsoft.com/office/officeart/2008/layout/HorizontalMultiLevelHierarchy"/>
    <dgm:cxn modelId="{1AC1C9A0-7D29-43E4-935D-0976CEB2DCC7}" type="presParOf" srcId="{4BCCE74D-699C-45AD-AD16-7EF90F99549A}" destId="{5C85BC0D-A7F0-408C-A1A8-84B655B5F0A2}" srcOrd="1" destOrd="0" presId="urn:microsoft.com/office/officeart/2008/layout/HorizontalMultiLevelHierarchy"/>
    <dgm:cxn modelId="{FDA7D158-D165-43FA-9CF7-E9E754A02E33}" type="presParOf" srcId="{5C85BC0D-A7F0-408C-A1A8-84B655B5F0A2}" destId="{2248DE46-A3E9-4DEC-A13C-AF7369882360}" srcOrd="0" destOrd="0" presId="urn:microsoft.com/office/officeart/2008/layout/HorizontalMultiLevelHierarchy"/>
    <dgm:cxn modelId="{B2A797A0-E1C2-4E77-8BA3-83A405925FEE}" type="presParOf" srcId="{5C85BC0D-A7F0-408C-A1A8-84B655B5F0A2}" destId="{7BEC00AA-201E-4EFF-958A-5B6708E409EA}" srcOrd="1" destOrd="0" presId="urn:microsoft.com/office/officeart/2008/layout/HorizontalMultiLevelHierarchy"/>
    <dgm:cxn modelId="{5A895C79-DAB5-48F5-81CD-D7CC8A804034}" type="presParOf" srcId="{A205883E-C050-493A-A23D-EF598DB6C215}" destId="{C587E232-A8AF-4B5D-825D-E5FB851C6D66}" srcOrd="4" destOrd="0" presId="urn:microsoft.com/office/officeart/2008/layout/HorizontalMultiLevelHierarchy"/>
    <dgm:cxn modelId="{0645C9A4-5785-42F1-A1F5-D9F073716382}" type="presParOf" srcId="{C587E232-A8AF-4B5D-825D-E5FB851C6D66}" destId="{F497669C-6E37-4957-A0BB-7EF696F1A361}" srcOrd="0" destOrd="0" presId="urn:microsoft.com/office/officeart/2008/layout/HorizontalMultiLevelHierarchy"/>
    <dgm:cxn modelId="{4880C1F9-9E1D-47EC-AB49-A896A0927247}" type="presParOf" srcId="{A205883E-C050-493A-A23D-EF598DB6C215}" destId="{B708D397-ADD7-44B3-99BB-DB4A2911FC14}" srcOrd="5" destOrd="0" presId="urn:microsoft.com/office/officeart/2008/layout/HorizontalMultiLevelHierarchy"/>
    <dgm:cxn modelId="{5EC8E262-F131-4259-9FF5-0665FE26CD91}" type="presParOf" srcId="{B708D397-ADD7-44B3-99BB-DB4A2911FC14}" destId="{6CEAC662-2797-4436-B466-9B951B151998}" srcOrd="0" destOrd="0" presId="urn:microsoft.com/office/officeart/2008/layout/HorizontalMultiLevelHierarchy"/>
    <dgm:cxn modelId="{325145B5-C3CC-4176-BA34-E96153DE5081}" type="presParOf" srcId="{B708D397-ADD7-44B3-99BB-DB4A2911FC14}" destId="{292D7E34-09D3-421D-8235-DE858142E86F}" srcOrd="1" destOrd="0" presId="urn:microsoft.com/office/officeart/2008/layout/HorizontalMultiLevelHierarchy"/>
    <dgm:cxn modelId="{277F0422-3AD7-47CC-B250-9845DD7F2A4C}" type="presParOf" srcId="{292D7E34-09D3-421D-8235-DE858142E86F}" destId="{B3839407-DBE2-4CBF-9967-11C06850BCFC}" srcOrd="0" destOrd="0" presId="urn:microsoft.com/office/officeart/2008/layout/HorizontalMultiLevelHierarchy"/>
    <dgm:cxn modelId="{0E1B93D8-48C7-4557-94B4-DE9CC9121509}" type="presParOf" srcId="{B3839407-DBE2-4CBF-9967-11C06850BCFC}" destId="{8B15E0A5-7FF9-4D81-8FD0-1E8D8AD7C03B}" srcOrd="0" destOrd="0" presId="urn:microsoft.com/office/officeart/2008/layout/HorizontalMultiLevelHierarchy"/>
    <dgm:cxn modelId="{23F99607-AC15-4152-9AEA-6622A29AB710}" type="presParOf" srcId="{292D7E34-09D3-421D-8235-DE858142E86F}" destId="{5E407A5F-5672-4096-AEC9-D66DF7E74584}" srcOrd="1" destOrd="0" presId="urn:microsoft.com/office/officeart/2008/layout/HorizontalMultiLevelHierarchy"/>
    <dgm:cxn modelId="{2B17BDBC-3C8F-4B50-95B1-5B935CDC61DF}" type="presParOf" srcId="{5E407A5F-5672-4096-AEC9-D66DF7E74584}" destId="{D59777F8-4520-46AB-831C-53B62E7948F7}" srcOrd="0" destOrd="0" presId="urn:microsoft.com/office/officeart/2008/layout/HorizontalMultiLevelHierarchy"/>
    <dgm:cxn modelId="{C0775686-BA48-444B-8904-014E6A6E9AE4}" type="presParOf" srcId="{5E407A5F-5672-4096-AEC9-D66DF7E74584}" destId="{59F6F6C9-E604-40A8-84BE-D4F7A60144B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EEBD44-2F2F-4290-995D-D8BA4BEFFA4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3F810C-6F75-4F40-841B-835AD94D79C7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2400" b="1" dirty="0" smtClean="0">
              <a:latin typeface="+mj-lt"/>
            </a:rPr>
            <a:t>Общее образование</a:t>
          </a:r>
          <a:endParaRPr lang="ru-RU" sz="2400" b="1" dirty="0">
            <a:latin typeface="+mj-lt"/>
          </a:endParaRPr>
        </a:p>
      </dgm:t>
    </dgm:pt>
    <dgm:pt modelId="{064FE2BF-FAAE-4990-9B84-785C0A3788F1}" type="parTrans" cxnId="{2D456FE4-FA6C-42DB-8828-5B82EEA77E82}">
      <dgm:prSet/>
      <dgm:spPr/>
      <dgm:t>
        <a:bodyPr/>
        <a:lstStyle/>
        <a:p>
          <a:endParaRPr lang="ru-RU" b="1">
            <a:latin typeface="+mj-lt"/>
          </a:endParaRPr>
        </a:p>
      </dgm:t>
    </dgm:pt>
    <dgm:pt modelId="{96668CA6-EE3F-470A-9522-B73B26EBB8C3}" type="sibTrans" cxnId="{2D456FE4-FA6C-42DB-8828-5B82EEA77E82}">
      <dgm:prSet/>
      <dgm:spPr/>
      <dgm:t>
        <a:bodyPr/>
        <a:lstStyle/>
        <a:p>
          <a:endParaRPr lang="ru-RU" b="1">
            <a:latin typeface="+mj-lt"/>
          </a:endParaRPr>
        </a:p>
      </dgm:t>
    </dgm:pt>
    <dgm:pt modelId="{EBF26F0B-419E-4C3B-9C26-B3A1009B88E5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Модули в общеобразовательных предметах</a:t>
          </a:r>
          <a:endParaRPr lang="ru-RU" sz="2000" b="1" dirty="0">
            <a:solidFill>
              <a:schemeClr val="bg1"/>
            </a:solidFill>
            <a:latin typeface="+mj-lt"/>
          </a:endParaRPr>
        </a:p>
      </dgm:t>
    </dgm:pt>
    <dgm:pt modelId="{FF068233-64B0-4D1C-A7F8-247019AD7A78}" type="parTrans" cxnId="{56C7F5FF-1EF4-4CE0-AD65-5C54B8F09623}">
      <dgm:prSet/>
      <dgm:spPr/>
      <dgm:t>
        <a:bodyPr/>
        <a:lstStyle/>
        <a:p>
          <a:endParaRPr lang="ru-RU" b="1">
            <a:latin typeface="+mj-lt"/>
          </a:endParaRPr>
        </a:p>
      </dgm:t>
    </dgm:pt>
    <dgm:pt modelId="{8A22BECC-5E3F-4113-93DA-BFE25D096FA1}" type="sibTrans" cxnId="{56C7F5FF-1EF4-4CE0-AD65-5C54B8F09623}">
      <dgm:prSet/>
      <dgm:spPr/>
      <dgm:t>
        <a:bodyPr/>
        <a:lstStyle/>
        <a:p>
          <a:endParaRPr lang="ru-RU" b="1">
            <a:latin typeface="+mj-lt"/>
          </a:endParaRPr>
        </a:p>
      </dgm:t>
    </dgm:pt>
    <dgm:pt modelId="{81225456-8684-4F6D-8864-2B7EB0386F50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Проектная деятельность</a:t>
          </a:r>
          <a:endParaRPr lang="ru-RU" sz="2000" b="1" dirty="0">
            <a:solidFill>
              <a:schemeClr val="bg1"/>
            </a:solidFill>
            <a:latin typeface="+mj-lt"/>
          </a:endParaRPr>
        </a:p>
      </dgm:t>
    </dgm:pt>
    <dgm:pt modelId="{BA6CA6D8-715F-44A6-84CB-8BA9200CDA6D}" type="parTrans" cxnId="{84F24DD2-6DE4-4523-A1BA-6385618D81CA}">
      <dgm:prSet/>
      <dgm:spPr/>
      <dgm:t>
        <a:bodyPr/>
        <a:lstStyle/>
        <a:p>
          <a:endParaRPr lang="ru-RU" b="1">
            <a:latin typeface="+mj-lt"/>
          </a:endParaRPr>
        </a:p>
      </dgm:t>
    </dgm:pt>
    <dgm:pt modelId="{D9ED3738-82C5-4BDE-A1F7-DA23ADFE5F3C}" type="sibTrans" cxnId="{84F24DD2-6DE4-4523-A1BA-6385618D81CA}">
      <dgm:prSet/>
      <dgm:spPr/>
      <dgm:t>
        <a:bodyPr/>
        <a:lstStyle/>
        <a:p>
          <a:endParaRPr lang="ru-RU" b="1">
            <a:latin typeface="+mj-lt"/>
          </a:endParaRPr>
        </a:p>
      </dgm:t>
    </dgm:pt>
    <dgm:pt modelId="{C659C20D-8BAE-47BB-A980-C18DE7666C06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Внеурочный курс «Функциональная грамотность», модуль «Финансовая грамотность» (1-11)</a:t>
          </a:r>
          <a:endParaRPr lang="ru-RU" sz="1600" b="1" dirty="0">
            <a:solidFill>
              <a:schemeClr val="bg1"/>
            </a:solidFill>
            <a:latin typeface="+mj-lt"/>
          </a:endParaRPr>
        </a:p>
      </dgm:t>
    </dgm:pt>
    <dgm:pt modelId="{6E13CA8A-0C09-4976-884A-4713860E3B94}" type="parTrans" cxnId="{F92661A4-6C43-43BE-907B-4FB80CCDEA89}">
      <dgm:prSet/>
      <dgm:spPr/>
      <dgm:t>
        <a:bodyPr/>
        <a:lstStyle/>
        <a:p>
          <a:endParaRPr lang="ru-RU"/>
        </a:p>
      </dgm:t>
    </dgm:pt>
    <dgm:pt modelId="{4560FCAB-2328-4718-816D-AF3BDBCF3F00}" type="sibTrans" cxnId="{F92661A4-6C43-43BE-907B-4FB80CCDEA89}">
      <dgm:prSet/>
      <dgm:spPr/>
      <dgm:t>
        <a:bodyPr/>
        <a:lstStyle/>
        <a:p>
          <a:endParaRPr lang="ru-RU"/>
        </a:p>
      </dgm:t>
    </dgm:pt>
    <dgm:pt modelId="{7E0C2A47-B250-463B-B0C4-DAB0A0E4AC07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+mj-lt"/>
            </a:rPr>
            <a:t>Внеурочная деятельность</a:t>
          </a:r>
          <a:endParaRPr lang="ru-RU" sz="2000" b="1" dirty="0">
            <a:solidFill>
              <a:schemeClr val="bg1"/>
            </a:solidFill>
            <a:latin typeface="+mj-lt"/>
          </a:endParaRPr>
        </a:p>
      </dgm:t>
    </dgm:pt>
    <dgm:pt modelId="{652E4AA4-CBBC-467A-B441-804FB636D1BC}" type="parTrans" cxnId="{3F1CE41A-E634-411D-A574-2870E2E2A822}">
      <dgm:prSet/>
      <dgm:spPr/>
      <dgm:t>
        <a:bodyPr/>
        <a:lstStyle/>
        <a:p>
          <a:endParaRPr lang="ru-RU"/>
        </a:p>
      </dgm:t>
    </dgm:pt>
    <dgm:pt modelId="{1398C328-09DB-4E49-9EFD-5716657970AC}" type="sibTrans" cxnId="{3F1CE41A-E634-411D-A574-2870E2E2A822}">
      <dgm:prSet/>
      <dgm:spPr/>
      <dgm:t>
        <a:bodyPr/>
        <a:lstStyle/>
        <a:p>
          <a:endParaRPr lang="ru-RU"/>
        </a:p>
      </dgm:t>
    </dgm:pt>
    <dgm:pt modelId="{FDCA060B-6349-4046-9995-710E095D64AA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+mj-lt"/>
            </a:rPr>
            <a:t>Часть УП,  формируемая  участниками образовательных отношений</a:t>
          </a:r>
          <a:endParaRPr lang="ru-RU" sz="2000" b="1" dirty="0">
            <a:solidFill>
              <a:schemeClr val="bg1"/>
            </a:solidFill>
            <a:latin typeface="+mj-lt"/>
          </a:endParaRPr>
        </a:p>
      </dgm:t>
    </dgm:pt>
    <dgm:pt modelId="{A80FE64C-EA7F-49CB-BC26-751F908D1285}" type="parTrans" cxnId="{729D0889-53EE-40E0-B831-43530DB09335}">
      <dgm:prSet/>
      <dgm:spPr/>
      <dgm:t>
        <a:bodyPr/>
        <a:lstStyle/>
        <a:p>
          <a:endParaRPr lang="ru-RU"/>
        </a:p>
      </dgm:t>
    </dgm:pt>
    <dgm:pt modelId="{51219F0F-7980-48C1-97EA-1DB5A4DF3F21}" type="sibTrans" cxnId="{729D0889-53EE-40E0-B831-43530DB09335}">
      <dgm:prSet/>
      <dgm:spPr/>
      <dgm:t>
        <a:bodyPr/>
        <a:lstStyle/>
        <a:p>
          <a:endParaRPr lang="ru-RU"/>
        </a:p>
      </dgm:t>
    </dgm:pt>
    <dgm:pt modelId="{109DABF6-FD93-40D4-8294-5A5C0C12B0EA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+mj-lt"/>
            </a:rPr>
            <a:t>Математика, обществознание, география, технология</a:t>
          </a:r>
          <a:endParaRPr lang="ru-RU" sz="1600" b="1" dirty="0">
            <a:solidFill>
              <a:schemeClr val="bg1"/>
            </a:solidFill>
            <a:latin typeface="+mj-lt"/>
          </a:endParaRPr>
        </a:p>
      </dgm:t>
    </dgm:pt>
    <dgm:pt modelId="{83A8CB51-5329-48B8-BEBA-9A277DF4BA5B}" type="parTrans" cxnId="{8053A727-970D-473B-839A-62B6D5A8712B}">
      <dgm:prSet/>
      <dgm:spPr/>
      <dgm:t>
        <a:bodyPr/>
        <a:lstStyle/>
        <a:p>
          <a:endParaRPr lang="ru-RU"/>
        </a:p>
      </dgm:t>
    </dgm:pt>
    <dgm:pt modelId="{B3FF4BF1-6FD1-4A22-A718-E31252A8AFD5}" type="sibTrans" cxnId="{8053A727-970D-473B-839A-62B6D5A8712B}">
      <dgm:prSet/>
      <dgm:spPr/>
      <dgm:t>
        <a:bodyPr/>
        <a:lstStyle/>
        <a:p>
          <a:endParaRPr lang="ru-RU"/>
        </a:p>
      </dgm:t>
    </dgm:pt>
    <dgm:pt modelId="{6C6C35D8-D92D-44CA-84EA-660B063CFC28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Финансовая мудрость (1-4)</a:t>
          </a:r>
        </a:p>
        <a:p>
          <a:r>
            <a:rPr lang="ru-RU" sz="1600" b="1" dirty="0" smtClean="0">
              <a:solidFill>
                <a:schemeClr val="bg1"/>
              </a:solidFill>
            </a:rPr>
            <a:t>«Юный финансист»</a:t>
          </a:r>
        </a:p>
        <a:p>
          <a:r>
            <a:rPr lang="ru-RU" sz="1600" b="1" dirty="0" smtClean="0">
              <a:solidFill>
                <a:schemeClr val="bg1"/>
              </a:solidFill>
            </a:rPr>
            <a:t> (5-9)</a:t>
          </a:r>
        </a:p>
        <a:p>
          <a:r>
            <a:rPr lang="ru-RU" sz="1600" b="1" dirty="0" smtClean="0">
              <a:solidFill>
                <a:schemeClr val="bg1"/>
              </a:solidFill>
            </a:rPr>
            <a:t>«Основы финансовой грамотности» (10-11</a:t>
          </a:r>
          <a:r>
            <a:rPr lang="ru-RU" sz="1400" b="1" dirty="0" smtClean="0">
              <a:solidFill>
                <a:schemeClr val="bg1"/>
              </a:solidFill>
            </a:rPr>
            <a:t>)</a:t>
          </a:r>
        </a:p>
        <a:p>
          <a:endParaRPr lang="ru-RU" sz="1400" b="1" dirty="0">
            <a:solidFill>
              <a:schemeClr val="bg1"/>
            </a:solidFill>
            <a:latin typeface="+mj-lt"/>
          </a:endParaRPr>
        </a:p>
      </dgm:t>
    </dgm:pt>
    <dgm:pt modelId="{79A2ACD5-F7BE-4CA7-8E94-4BC2557687DD}" type="parTrans" cxnId="{EE8CAFA2-2F58-4822-BD19-24CDCA1A6FB0}">
      <dgm:prSet/>
      <dgm:spPr/>
      <dgm:t>
        <a:bodyPr/>
        <a:lstStyle/>
        <a:p>
          <a:endParaRPr lang="ru-RU"/>
        </a:p>
      </dgm:t>
    </dgm:pt>
    <dgm:pt modelId="{2F3521AA-F22B-4466-8E1F-D6CC1882A8DD}" type="sibTrans" cxnId="{EE8CAFA2-2F58-4822-BD19-24CDCA1A6FB0}">
      <dgm:prSet/>
      <dgm:spPr/>
      <dgm:t>
        <a:bodyPr/>
        <a:lstStyle/>
        <a:p>
          <a:endParaRPr lang="ru-RU"/>
        </a:p>
      </dgm:t>
    </dgm:pt>
    <dgm:pt modelId="{BAEC43FF-EAC1-474A-8194-1674DF836AB7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1600" b="1" dirty="0" smtClean="0"/>
            <a:t>«Финансы не поют романсы»</a:t>
          </a:r>
        </a:p>
        <a:p>
          <a:r>
            <a:rPr lang="ru-RU" sz="1600" b="1" dirty="0" smtClean="0"/>
            <a:t>«Ох уж эти деньги»</a:t>
          </a:r>
          <a:endParaRPr lang="ru-RU" sz="1600" b="1" dirty="0">
            <a:solidFill>
              <a:schemeClr val="bg1"/>
            </a:solidFill>
            <a:latin typeface="+mj-lt"/>
          </a:endParaRPr>
        </a:p>
      </dgm:t>
    </dgm:pt>
    <dgm:pt modelId="{0C0DE6CC-9EDF-4C6D-8987-13D6D147FD78}" type="parTrans" cxnId="{8AC0D3A4-1895-40A2-8F55-3C971E328D0E}">
      <dgm:prSet/>
      <dgm:spPr/>
      <dgm:t>
        <a:bodyPr/>
        <a:lstStyle/>
        <a:p>
          <a:endParaRPr lang="ru-RU"/>
        </a:p>
      </dgm:t>
    </dgm:pt>
    <dgm:pt modelId="{3BC8A42B-F144-40DD-BE23-8A4031A1BF89}" type="sibTrans" cxnId="{8AC0D3A4-1895-40A2-8F55-3C971E328D0E}">
      <dgm:prSet/>
      <dgm:spPr/>
      <dgm:t>
        <a:bodyPr/>
        <a:lstStyle/>
        <a:p>
          <a:endParaRPr lang="ru-RU"/>
        </a:p>
      </dgm:t>
    </dgm:pt>
    <dgm:pt modelId="{7A240938-2073-453E-A322-120F0543F9DF}" type="pres">
      <dgm:prSet presAssocID="{02EEBD44-2F2F-4290-995D-D8BA4BEFFA4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C4B1A0-B68B-42F9-AE02-0FB98F315D49}" type="pres">
      <dgm:prSet presAssocID="{833F810C-6F75-4F40-841B-835AD94D79C7}" presName="root1" presStyleCnt="0"/>
      <dgm:spPr/>
    </dgm:pt>
    <dgm:pt modelId="{F7655632-91CA-401A-B63C-8E154B2FE127}" type="pres">
      <dgm:prSet presAssocID="{833F810C-6F75-4F40-841B-835AD94D79C7}" presName="LevelOneTextNode" presStyleLbl="node0" presStyleIdx="0" presStyleCnt="1" custScaleX="130828" custScaleY="156078" custLinFactNeighborX="-411" custLinFactNeighborY="-11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05883E-C050-493A-A23D-EF598DB6C215}" type="pres">
      <dgm:prSet presAssocID="{833F810C-6F75-4F40-841B-835AD94D79C7}" presName="level2hierChild" presStyleCnt="0"/>
      <dgm:spPr/>
    </dgm:pt>
    <dgm:pt modelId="{20EFC7E9-3B9D-47A2-9D08-B63322438C4B}" type="pres">
      <dgm:prSet presAssocID="{FF068233-64B0-4D1C-A7F8-247019AD7A78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0A84A5D1-5D49-43DC-9D39-86F8F80BF325}" type="pres">
      <dgm:prSet presAssocID="{FF068233-64B0-4D1C-A7F8-247019AD7A78}" presName="connTx" presStyleLbl="parChTrans1D2" presStyleIdx="0" presStyleCnt="4"/>
      <dgm:spPr/>
      <dgm:t>
        <a:bodyPr/>
        <a:lstStyle/>
        <a:p>
          <a:endParaRPr lang="ru-RU"/>
        </a:p>
      </dgm:t>
    </dgm:pt>
    <dgm:pt modelId="{AC4F5058-8E8D-4DA0-9EE6-B312C08252A9}" type="pres">
      <dgm:prSet presAssocID="{EBF26F0B-419E-4C3B-9C26-B3A1009B88E5}" presName="root2" presStyleCnt="0"/>
      <dgm:spPr/>
    </dgm:pt>
    <dgm:pt modelId="{F68A0D6D-4A57-4782-B0CB-263BFD65C0A6}" type="pres">
      <dgm:prSet presAssocID="{EBF26F0B-419E-4C3B-9C26-B3A1009B88E5}" presName="LevelTwoTextNode" presStyleLbl="node2" presStyleIdx="0" presStyleCnt="4" custScaleX="130652" custScaleY="1458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CE6650-234C-43C0-A86C-34C942DD6283}" type="pres">
      <dgm:prSet presAssocID="{EBF26F0B-419E-4C3B-9C26-B3A1009B88E5}" presName="level3hierChild" presStyleCnt="0"/>
      <dgm:spPr/>
    </dgm:pt>
    <dgm:pt modelId="{996998D6-1E4A-4E2D-B06A-BCFA3A95B546}" type="pres">
      <dgm:prSet presAssocID="{83A8CB51-5329-48B8-BEBA-9A277DF4BA5B}" presName="conn2-1" presStyleLbl="parChTrans1D3" presStyleIdx="0" presStyleCnt="4"/>
      <dgm:spPr/>
      <dgm:t>
        <a:bodyPr/>
        <a:lstStyle/>
        <a:p>
          <a:endParaRPr lang="ru-RU"/>
        </a:p>
      </dgm:t>
    </dgm:pt>
    <dgm:pt modelId="{1010592B-D43E-4036-A206-F32865840B09}" type="pres">
      <dgm:prSet presAssocID="{83A8CB51-5329-48B8-BEBA-9A277DF4BA5B}" presName="connTx" presStyleLbl="parChTrans1D3" presStyleIdx="0" presStyleCnt="4"/>
      <dgm:spPr/>
      <dgm:t>
        <a:bodyPr/>
        <a:lstStyle/>
        <a:p>
          <a:endParaRPr lang="ru-RU"/>
        </a:p>
      </dgm:t>
    </dgm:pt>
    <dgm:pt modelId="{857D970C-0642-41FB-B7CF-358FC98FDDE9}" type="pres">
      <dgm:prSet presAssocID="{109DABF6-FD93-40D4-8294-5A5C0C12B0EA}" presName="root2" presStyleCnt="0"/>
      <dgm:spPr/>
    </dgm:pt>
    <dgm:pt modelId="{4B5C7F09-3CA0-48B2-852A-AB52382B1BF4}" type="pres">
      <dgm:prSet presAssocID="{109DABF6-FD93-40D4-8294-5A5C0C12B0EA}" presName="LevelTwoTextNode" presStyleLbl="node3" presStyleIdx="0" presStyleCnt="4" custScaleY="1574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D27DF8A-2682-4DD5-BC04-39D576AB4549}" type="pres">
      <dgm:prSet presAssocID="{109DABF6-FD93-40D4-8294-5A5C0C12B0EA}" presName="level3hierChild" presStyleCnt="0"/>
      <dgm:spPr/>
    </dgm:pt>
    <dgm:pt modelId="{84DC37C0-EEA6-4B00-9862-734BF3B85E94}" type="pres">
      <dgm:prSet presAssocID="{A80FE64C-EA7F-49CB-BC26-751F908D1285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B6238857-55BF-4858-83E3-D39F8529C86E}" type="pres">
      <dgm:prSet presAssocID="{A80FE64C-EA7F-49CB-BC26-751F908D1285}" presName="connTx" presStyleLbl="parChTrans1D2" presStyleIdx="1" presStyleCnt="4"/>
      <dgm:spPr/>
      <dgm:t>
        <a:bodyPr/>
        <a:lstStyle/>
        <a:p>
          <a:endParaRPr lang="ru-RU"/>
        </a:p>
      </dgm:t>
    </dgm:pt>
    <dgm:pt modelId="{2A8FD81D-41E5-4C35-A492-DD5FFF7599EA}" type="pres">
      <dgm:prSet presAssocID="{FDCA060B-6349-4046-9995-710E095D64AA}" presName="root2" presStyleCnt="0"/>
      <dgm:spPr/>
    </dgm:pt>
    <dgm:pt modelId="{C413C0E2-CB0B-4151-808D-07CA77DD5589}" type="pres">
      <dgm:prSet presAssocID="{FDCA060B-6349-4046-9995-710E095D64AA}" presName="LevelTwoTextNode" presStyleLbl="node2" presStyleIdx="1" presStyleCnt="4" custScaleX="133889" custScaleY="1926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E21018-44AB-4EC8-A917-2BF557CF022B}" type="pres">
      <dgm:prSet presAssocID="{FDCA060B-6349-4046-9995-710E095D64AA}" presName="level3hierChild" presStyleCnt="0"/>
      <dgm:spPr/>
    </dgm:pt>
    <dgm:pt modelId="{AD7B9E19-32BE-4F56-A984-7C0592DD0363}" type="pres">
      <dgm:prSet presAssocID="{79A2ACD5-F7BE-4CA7-8E94-4BC2557687DD}" presName="conn2-1" presStyleLbl="parChTrans1D3" presStyleIdx="1" presStyleCnt="4"/>
      <dgm:spPr/>
      <dgm:t>
        <a:bodyPr/>
        <a:lstStyle/>
        <a:p>
          <a:endParaRPr lang="ru-RU"/>
        </a:p>
      </dgm:t>
    </dgm:pt>
    <dgm:pt modelId="{BEE1D7D0-382D-4BFB-9F27-A1FCDD5F3B18}" type="pres">
      <dgm:prSet presAssocID="{79A2ACD5-F7BE-4CA7-8E94-4BC2557687DD}" presName="connTx" presStyleLbl="parChTrans1D3" presStyleIdx="1" presStyleCnt="4"/>
      <dgm:spPr/>
      <dgm:t>
        <a:bodyPr/>
        <a:lstStyle/>
        <a:p>
          <a:endParaRPr lang="ru-RU"/>
        </a:p>
      </dgm:t>
    </dgm:pt>
    <dgm:pt modelId="{E177F5AE-E1B1-42D7-8B12-16FB8B445B2B}" type="pres">
      <dgm:prSet presAssocID="{6C6C35D8-D92D-44CA-84EA-660B063CFC28}" presName="root2" presStyleCnt="0"/>
      <dgm:spPr/>
    </dgm:pt>
    <dgm:pt modelId="{F616AEED-FEA2-466A-8AB6-1BCD55447808}" type="pres">
      <dgm:prSet presAssocID="{6C6C35D8-D92D-44CA-84EA-660B063CFC28}" presName="LevelTwoTextNode" presStyleLbl="node3" presStyleIdx="1" presStyleCnt="4" custScaleY="2917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16F7D5-46A0-4697-8105-BCD6838F6405}" type="pres">
      <dgm:prSet presAssocID="{6C6C35D8-D92D-44CA-84EA-660B063CFC28}" presName="level3hierChild" presStyleCnt="0"/>
      <dgm:spPr/>
    </dgm:pt>
    <dgm:pt modelId="{78F0E3FF-9187-4203-89E5-D5A98A70C55E}" type="pres">
      <dgm:prSet presAssocID="{652E4AA4-CBBC-467A-B441-804FB636D1BC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98075C32-34D0-46E5-ABB0-50751923BA1B}" type="pres">
      <dgm:prSet presAssocID="{652E4AA4-CBBC-467A-B441-804FB636D1BC}" presName="connTx" presStyleLbl="parChTrans1D2" presStyleIdx="2" presStyleCnt="4"/>
      <dgm:spPr/>
      <dgm:t>
        <a:bodyPr/>
        <a:lstStyle/>
        <a:p>
          <a:endParaRPr lang="ru-RU"/>
        </a:p>
      </dgm:t>
    </dgm:pt>
    <dgm:pt modelId="{5799F60A-2C5B-4475-9F3E-6D9F5E29FAF9}" type="pres">
      <dgm:prSet presAssocID="{7E0C2A47-B250-463B-B0C4-DAB0A0E4AC07}" presName="root2" presStyleCnt="0"/>
      <dgm:spPr/>
    </dgm:pt>
    <dgm:pt modelId="{685896C8-BDE1-43E3-BA6B-F3677B474C69}" type="pres">
      <dgm:prSet presAssocID="{7E0C2A47-B250-463B-B0C4-DAB0A0E4AC07}" presName="LevelTwoTextNode" presStyleLbl="node2" presStyleIdx="2" presStyleCnt="4" custScaleX="1308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55CDBC-6D42-45F1-896F-3C712495E1B2}" type="pres">
      <dgm:prSet presAssocID="{7E0C2A47-B250-463B-B0C4-DAB0A0E4AC07}" presName="level3hierChild" presStyleCnt="0"/>
      <dgm:spPr/>
    </dgm:pt>
    <dgm:pt modelId="{4E9131A9-4829-415B-AD0E-6D411FDCE69A}" type="pres">
      <dgm:prSet presAssocID="{6E13CA8A-0C09-4976-884A-4713860E3B94}" presName="conn2-1" presStyleLbl="parChTrans1D3" presStyleIdx="2" presStyleCnt="4"/>
      <dgm:spPr/>
      <dgm:t>
        <a:bodyPr/>
        <a:lstStyle/>
        <a:p>
          <a:endParaRPr lang="ru-RU"/>
        </a:p>
      </dgm:t>
    </dgm:pt>
    <dgm:pt modelId="{0CE83038-C889-4286-BC6B-BC8EB499C046}" type="pres">
      <dgm:prSet presAssocID="{6E13CA8A-0C09-4976-884A-4713860E3B94}" presName="connTx" presStyleLbl="parChTrans1D3" presStyleIdx="2" presStyleCnt="4"/>
      <dgm:spPr/>
      <dgm:t>
        <a:bodyPr/>
        <a:lstStyle/>
        <a:p>
          <a:endParaRPr lang="ru-RU"/>
        </a:p>
      </dgm:t>
    </dgm:pt>
    <dgm:pt modelId="{1AD32AF7-023F-4D20-8082-4A5042324778}" type="pres">
      <dgm:prSet presAssocID="{C659C20D-8BAE-47BB-A980-C18DE7666C06}" presName="root2" presStyleCnt="0"/>
      <dgm:spPr/>
    </dgm:pt>
    <dgm:pt modelId="{22165527-97BE-4B04-96C0-7DF37A803B31}" type="pres">
      <dgm:prSet presAssocID="{C659C20D-8BAE-47BB-A980-C18DE7666C06}" presName="LevelTwoTextNode" presStyleLbl="node3" presStyleIdx="2" presStyleCnt="4" custScaleY="1976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C08A5C-0BCD-47E2-9603-27CCF129D19C}" type="pres">
      <dgm:prSet presAssocID="{C659C20D-8BAE-47BB-A980-C18DE7666C06}" presName="level3hierChild" presStyleCnt="0"/>
      <dgm:spPr/>
    </dgm:pt>
    <dgm:pt modelId="{7193FA8B-9DA2-408C-8069-84688D4AA9E9}" type="pres">
      <dgm:prSet presAssocID="{BA6CA6D8-715F-44A6-84CB-8BA9200CDA6D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8BBA5B45-0AC4-4F0B-9E30-ACB71DD34194}" type="pres">
      <dgm:prSet presAssocID="{BA6CA6D8-715F-44A6-84CB-8BA9200CDA6D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7217E72-93F1-4BD4-9C2B-B3012B9693C3}" type="pres">
      <dgm:prSet presAssocID="{81225456-8684-4F6D-8864-2B7EB0386F50}" presName="root2" presStyleCnt="0"/>
      <dgm:spPr/>
    </dgm:pt>
    <dgm:pt modelId="{5C32BAF4-2A85-4055-A481-EC863BF7A97F}" type="pres">
      <dgm:prSet presAssocID="{81225456-8684-4F6D-8864-2B7EB0386F50}" presName="LevelTwoTextNode" presStyleLbl="node2" presStyleIdx="3" presStyleCnt="4" custScaleX="128576" custScaleY="1379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CCE74D-699C-45AD-AD16-7EF90F99549A}" type="pres">
      <dgm:prSet presAssocID="{81225456-8684-4F6D-8864-2B7EB0386F50}" presName="level3hierChild" presStyleCnt="0"/>
      <dgm:spPr/>
    </dgm:pt>
    <dgm:pt modelId="{97F8F6FA-7923-4031-915F-63002B33AD9E}" type="pres">
      <dgm:prSet presAssocID="{0C0DE6CC-9EDF-4C6D-8987-13D6D147FD78}" presName="conn2-1" presStyleLbl="parChTrans1D3" presStyleIdx="3" presStyleCnt="4"/>
      <dgm:spPr/>
      <dgm:t>
        <a:bodyPr/>
        <a:lstStyle/>
        <a:p>
          <a:endParaRPr lang="ru-RU"/>
        </a:p>
      </dgm:t>
    </dgm:pt>
    <dgm:pt modelId="{003AA9B9-BD4F-46DC-AC1D-DC6035FC8765}" type="pres">
      <dgm:prSet presAssocID="{0C0DE6CC-9EDF-4C6D-8987-13D6D147FD78}" presName="connTx" presStyleLbl="parChTrans1D3" presStyleIdx="3" presStyleCnt="4"/>
      <dgm:spPr/>
      <dgm:t>
        <a:bodyPr/>
        <a:lstStyle/>
        <a:p>
          <a:endParaRPr lang="ru-RU"/>
        </a:p>
      </dgm:t>
    </dgm:pt>
    <dgm:pt modelId="{967DD8A2-59C9-41F5-8736-4CCBEF1C2386}" type="pres">
      <dgm:prSet presAssocID="{BAEC43FF-EAC1-474A-8194-1674DF836AB7}" presName="root2" presStyleCnt="0"/>
      <dgm:spPr/>
    </dgm:pt>
    <dgm:pt modelId="{69C645F3-2BDE-4BB7-8759-613D4AEC57A5}" type="pres">
      <dgm:prSet presAssocID="{BAEC43FF-EAC1-474A-8194-1674DF836AB7}" presName="LevelTwoTextNode" presStyleLbl="node3" presStyleIdx="3" presStyleCnt="4" custScaleY="1645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A227C5-F16B-4135-B937-293A12586774}" type="pres">
      <dgm:prSet presAssocID="{BAEC43FF-EAC1-474A-8194-1674DF836AB7}" presName="level3hierChild" presStyleCnt="0"/>
      <dgm:spPr/>
    </dgm:pt>
  </dgm:ptLst>
  <dgm:cxnLst>
    <dgm:cxn modelId="{B2FA52C2-FE9C-4565-82F0-8B49DE991131}" type="presOf" srcId="{79A2ACD5-F7BE-4CA7-8E94-4BC2557687DD}" destId="{AD7B9E19-32BE-4F56-A984-7C0592DD0363}" srcOrd="0" destOrd="0" presId="urn:microsoft.com/office/officeart/2008/layout/HorizontalMultiLevelHierarchy"/>
    <dgm:cxn modelId="{0C0221A7-F6FD-48C6-9218-6F1992F4D5D1}" type="presOf" srcId="{109DABF6-FD93-40D4-8294-5A5C0C12B0EA}" destId="{4B5C7F09-3CA0-48B2-852A-AB52382B1BF4}" srcOrd="0" destOrd="0" presId="urn:microsoft.com/office/officeart/2008/layout/HorizontalMultiLevelHierarchy"/>
    <dgm:cxn modelId="{2F7F99B3-5ADB-4CAE-B293-9CD624E38FEC}" type="presOf" srcId="{BA6CA6D8-715F-44A6-84CB-8BA9200CDA6D}" destId="{7193FA8B-9DA2-408C-8069-84688D4AA9E9}" srcOrd="0" destOrd="0" presId="urn:microsoft.com/office/officeart/2008/layout/HorizontalMultiLevelHierarchy"/>
    <dgm:cxn modelId="{BB6BCF2D-D86C-41E9-BB47-79353AFB6041}" type="presOf" srcId="{FF068233-64B0-4D1C-A7F8-247019AD7A78}" destId="{20EFC7E9-3B9D-47A2-9D08-B63322438C4B}" srcOrd="0" destOrd="0" presId="urn:microsoft.com/office/officeart/2008/layout/HorizontalMultiLevelHierarchy"/>
    <dgm:cxn modelId="{4E1EAEF1-0659-416D-92E9-0F4529BFD109}" type="presOf" srcId="{83A8CB51-5329-48B8-BEBA-9A277DF4BA5B}" destId="{1010592B-D43E-4036-A206-F32865840B09}" srcOrd="1" destOrd="0" presId="urn:microsoft.com/office/officeart/2008/layout/HorizontalMultiLevelHierarchy"/>
    <dgm:cxn modelId="{3A5EB796-415A-4B21-9575-A29BDB95E600}" type="presOf" srcId="{A80FE64C-EA7F-49CB-BC26-751F908D1285}" destId="{84DC37C0-EEA6-4B00-9862-734BF3B85E94}" srcOrd="0" destOrd="0" presId="urn:microsoft.com/office/officeart/2008/layout/HorizontalMultiLevelHierarchy"/>
    <dgm:cxn modelId="{5356F19B-2E69-437E-8FF8-F917FED51D65}" type="presOf" srcId="{FDCA060B-6349-4046-9995-710E095D64AA}" destId="{C413C0E2-CB0B-4151-808D-07CA77DD5589}" srcOrd="0" destOrd="0" presId="urn:microsoft.com/office/officeart/2008/layout/HorizontalMultiLevelHierarchy"/>
    <dgm:cxn modelId="{8053A727-970D-473B-839A-62B6D5A8712B}" srcId="{EBF26F0B-419E-4C3B-9C26-B3A1009B88E5}" destId="{109DABF6-FD93-40D4-8294-5A5C0C12B0EA}" srcOrd="0" destOrd="0" parTransId="{83A8CB51-5329-48B8-BEBA-9A277DF4BA5B}" sibTransId="{B3FF4BF1-6FD1-4A22-A718-E31252A8AFD5}"/>
    <dgm:cxn modelId="{56C7F5FF-1EF4-4CE0-AD65-5C54B8F09623}" srcId="{833F810C-6F75-4F40-841B-835AD94D79C7}" destId="{EBF26F0B-419E-4C3B-9C26-B3A1009B88E5}" srcOrd="0" destOrd="0" parTransId="{FF068233-64B0-4D1C-A7F8-247019AD7A78}" sibTransId="{8A22BECC-5E3F-4113-93DA-BFE25D096FA1}"/>
    <dgm:cxn modelId="{EB13C273-258F-4396-9C31-6884E43ACE19}" type="presOf" srcId="{79A2ACD5-F7BE-4CA7-8E94-4BC2557687DD}" destId="{BEE1D7D0-382D-4BFB-9F27-A1FCDD5F3B18}" srcOrd="1" destOrd="0" presId="urn:microsoft.com/office/officeart/2008/layout/HorizontalMultiLevelHierarchy"/>
    <dgm:cxn modelId="{B78090FF-95E4-4EC0-A54F-5EDA53F8B10E}" type="presOf" srcId="{6C6C35D8-D92D-44CA-84EA-660B063CFC28}" destId="{F616AEED-FEA2-466A-8AB6-1BCD55447808}" srcOrd="0" destOrd="0" presId="urn:microsoft.com/office/officeart/2008/layout/HorizontalMultiLevelHierarchy"/>
    <dgm:cxn modelId="{8CCE2636-A3CB-4A34-9AE0-86523268C3EB}" type="presOf" srcId="{FF068233-64B0-4D1C-A7F8-247019AD7A78}" destId="{0A84A5D1-5D49-43DC-9D39-86F8F80BF325}" srcOrd="1" destOrd="0" presId="urn:microsoft.com/office/officeart/2008/layout/HorizontalMultiLevelHierarchy"/>
    <dgm:cxn modelId="{020357AB-18DE-47F7-97B2-E27773654EFD}" type="presOf" srcId="{6E13CA8A-0C09-4976-884A-4713860E3B94}" destId="{0CE83038-C889-4286-BC6B-BC8EB499C046}" srcOrd="1" destOrd="0" presId="urn:microsoft.com/office/officeart/2008/layout/HorizontalMultiLevelHierarchy"/>
    <dgm:cxn modelId="{8A36C0F6-4678-4B42-BD66-B7829DD8D826}" type="presOf" srcId="{02EEBD44-2F2F-4290-995D-D8BA4BEFFA4F}" destId="{7A240938-2073-453E-A322-120F0543F9DF}" srcOrd="0" destOrd="0" presId="urn:microsoft.com/office/officeart/2008/layout/HorizontalMultiLevelHierarchy"/>
    <dgm:cxn modelId="{6B61312C-A9B1-4FFE-A3B7-8E4FFD01688B}" type="presOf" srcId="{0C0DE6CC-9EDF-4C6D-8987-13D6D147FD78}" destId="{003AA9B9-BD4F-46DC-AC1D-DC6035FC8765}" srcOrd="1" destOrd="0" presId="urn:microsoft.com/office/officeart/2008/layout/HorizontalMultiLevelHierarchy"/>
    <dgm:cxn modelId="{FE66ADE8-6827-4CCE-A0CB-7CC97429D031}" type="presOf" srcId="{7E0C2A47-B250-463B-B0C4-DAB0A0E4AC07}" destId="{685896C8-BDE1-43E3-BA6B-F3677B474C69}" srcOrd="0" destOrd="0" presId="urn:microsoft.com/office/officeart/2008/layout/HorizontalMultiLevelHierarchy"/>
    <dgm:cxn modelId="{84F24DD2-6DE4-4523-A1BA-6385618D81CA}" srcId="{833F810C-6F75-4F40-841B-835AD94D79C7}" destId="{81225456-8684-4F6D-8864-2B7EB0386F50}" srcOrd="3" destOrd="0" parTransId="{BA6CA6D8-715F-44A6-84CB-8BA9200CDA6D}" sibTransId="{D9ED3738-82C5-4BDE-A1F7-DA23ADFE5F3C}"/>
    <dgm:cxn modelId="{7B371101-F806-49DB-AD8E-1E0EFC123BA3}" type="presOf" srcId="{EBF26F0B-419E-4C3B-9C26-B3A1009B88E5}" destId="{F68A0D6D-4A57-4782-B0CB-263BFD65C0A6}" srcOrd="0" destOrd="0" presId="urn:microsoft.com/office/officeart/2008/layout/HorizontalMultiLevelHierarchy"/>
    <dgm:cxn modelId="{0097249B-73E4-4F26-8E59-62E4C771E905}" type="presOf" srcId="{652E4AA4-CBBC-467A-B441-804FB636D1BC}" destId="{98075C32-34D0-46E5-ABB0-50751923BA1B}" srcOrd="1" destOrd="0" presId="urn:microsoft.com/office/officeart/2008/layout/HorizontalMultiLevelHierarchy"/>
    <dgm:cxn modelId="{0BD12B11-B70F-4FA6-AE70-912184DF9016}" type="presOf" srcId="{6E13CA8A-0C09-4976-884A-4713860E3B94}" destId="{4E9131A9-4829-415B-AD0E-6D411FDCE69A}" srcOrd="0" destOrd="0" presId="urn:microsoft.com/office/officeart/2008/layout/HorizontalMultiLevelHierarchy"/>
    <dgm:cxn modelId="{23FB7ACA-B854-4D08-9CD9-4C1B59C201FA}" type="presOf" srcId="{81225456-8684-4F6D-8864-2B7EB0386F50}" destId="{5C32BAF4-2A85-4055-A481-EC863BF7A97F}" srcOrd="0" destOrd="0" presId="urn:microsoft.com/office/officeart/2008/layout/HorizontalMultiLevelHierarchy"/>
    <dgm:cxn modelId="{EE8CAFA2-2F58-4822-BD19-24CDCA1A6FB0}" srcId="{FDCA060B-6349-4046-9995-710E095D64AA}" destId="{6C6C35D8-D92D-44CA-84EA-660B063CFC28}" srcOrd="0" destOrd="0" parTransId="{79A2ACD5-F7BE-4CA7-8E94-4BC2557687DD}" sibTransId="{2F3521AA-F22B-4466-8E1F-D6CC1882A8DD}"/>
    <dgm:cxn modelId="{B2AE987E-0D15-47AF-9A5F-571660DCFCE0}" type="presOf" srcId="{C659C20D-8BAE-47BB-A980-C18DE7666C06}" destId="{22165527-97BE-4B04-96C0-7DF37A803B31}" srcOrd="0" destOrd="0" presId="urn:microsoft.com/office/officeart/2008/layout/HorizontalMultiLevelHierarchy"/>
    <dgm:cxn modelId="{8AC0D3A4-1895-40A2-8F55-3C971E328D0E}" srcId="{81225456-8684-4F6D-8864-2B7EB0386F50}" destId="{BAEC43FF-EAC1-474A-8194-1674DF836AB7}" srcOrd="0" destOrd="0" parTransId="{0C0DE6CC-9EDF-4C6D-8987-13D6D147FD78}" sibTransId="{3BC8A42B-F144-40DD-BE23-8A4031A1BF89}"/>
    <dgm:cxn modelId="{983CA773-0FD6-4BED-A410-A58588CC6EB5}" type="presOf" srcId="{A80FE64C-EA7F-49CB-BC26-751F908D1285}" destId="{B6238857-55BF-4858-83E3-D39F8529C86E}" srcOrd="1" destOrd="0" presId="urn:microsoft.com/office/officeart/2008/layout/HorizontalMultiLevelHierarchy"/>
    <dgm:cxn modelId="{472C5725-5F26-491F-BBE3-60D44A9E7285}" type="presOf" srcId="{83A8CB51-5329-48B8-BEBA-9A277DF4BA5B}" destId="{996998D6-1E4A-4E2D-B06A-BCFA3A95B546}" srcOrd="0" destOrd="0" presId="urn:microsoft.com/office/officeart/2008/layout/HorizontalMultiLevelHierarchy"/>
    <dgm:cxn modelId="{27A28D30-2EA8-4FA3-94F2-B6A4B15CFCEC}" type="presOf" srcId="{833F810C-6F75-4F40-841B-835AD94D79C7}" destId="{F7655632-91CA-401A-B63C-8E154B2FE127}" srcOrd="0" destOrd="0" presId="urn:microsoft.com/office/officeart/2008/layout/HorizontalMultiLevelHierarchy"/>
    <dgm:cxn modelId="{0F097075-5ADF-4561-8AE7-41AEEC35AA4D}" type="presOf" srcId="{BAEC43FF-EAC1-474A-8194-1674DF836AB7}" destId="{69C645F3-2BDE-4BB7-8759-613D4AEC57A5}" srcOrd="0" destOrd="0" presId="urn:microsoft.com/office/officeart/2008/layout/HorizontalMultiLevelHierarchy"/>
    <dgm:cxn modelId="{729D0889-53EE-40E0-B831-43530DB09335}" srcId="{833F810C-6F75-4F40-841B-835AD94D79C7}" destId="{FDCA060B-6349-4046-9995-710E095D64AA}" srcOrd="1" destOrd="0" parTransId="{A80FE64C-EA7F-49CB-BC26-751F908D1285}" sibTransId="{51219F0F-7980-48C1-97EA-1DB5A4DF3F21}"/>
    <dgm:cxn modelId="{2D456FE4-FA6C-42DB-8828-5B82EEA77E82}" srcId="{02EEBD44-2F2F-4290-995D-D8BA4BEFFA4F}" destId="{833F810C-6F75-4F40-841B-835AD94D79C7}" srcOrd="0" destOrd="0" parTransId="{064FE2BF-FAAE-4990-9B84-785C0A3788F1}" sibTransId="{96668CA6-EE3F-470A-9522-B73B26EBB8C3}"/>
    <dgm:cxn modelId="{F92661A4-6C43-43BE-907B-4FB80CCDEA89}" srcId="{7E0C2A47-B250-463B-B0C4-DAB0A0E4AC07}" destId="{C659C20D-8BAE-47BB-A980-C18DE7666C06}" srcOrd="0" destOrd="0" parTransId="{6E13CA8A-0C09-4976-884A-4713860E3B94}" sibTransId="{4560FCAB-2328-4718-816D-AF3BDBCF3F00}"/>
    <dgm:cxn modelId="{3F1CE41A-E634-411D-A574-2870E2E2A822}" srcId="{833F810C-6F75-4F40-841B-835AD94D79C7}" destId="{7E0C2A47-B250-463B-B0C4-DAB0A0E4AC07}" srcOrd="2" destOrd="0" parTransId="{652E4AA4-CBBC-467A-B441-804FB636D1BC}" sibTransId="{1398C328-09DB-4E49-9EFD-5716657970AC}"/>
    <dgm:cxn modelId="{74B9E2DD-5B15-4385-A1C4-B15084F3270A}" type="presOf" srcId="{BA6CA6D8-715F-44A6-84CB-8BA9200CDA6D}" destId="{8BBA5B45-0AC4-4F0B-9E30-ACB71DD34194}" srcOrd="1" destOrd="0" presId="urn:microsoft.com/office/officeart/2008/layout/HorizontalMultiLevelHierarchy"/>
    <dgm:cxn modelId="{AD42E950-CA7B-4726-A8A8-CEB49AE5B743}" type="presOf" srcId="{0C0DE6CC-9EDF-4C6D-8987-13D6D147FD78}" destId="{97F8F6FA-7923-4031-915F-63002B33AD9E}" srcOrd="0" destOrd="0" presId="urn:microsoft.com/office/officeart/2008/layout/HorizontalMultiLevelHierarchy"/>
    <dgm:cxn modelId="{47F3D5E7-421E-400E-AD9F-CB36DAA43AA1}" type="presOf" srcId="{652E4AA4-CBBC-467A-B441-804FB636D1BC}" destId="{78F0E3FF-9187-4203-89E5-D5A98A70C55E}" srcOrd="0" destOrd="0" presId="urn:microsoft.com/office/officeart/2008/layout/HorizontalMultiLevelHierarchy"/>
    <dgm:cxn modelId="{BE55F38C-72E9-4729-AEA7-603F040E1606}" type="presParOf" srcId="{7A240938-2073-453E-A322-120F0543F9DF}" destId="{D6C4B1A0-B68B-42F9-AE02-0FB98F315D49}" srcOrd="0" destOrd="0" presId="urn:microsoft.com/office/officeart/2008/layout/HorizontalMultiLevelHierarchy"/>
    <dgm:cxn modelId="{2D1E24F7-FC75-448B-A9B6-22C46AB52614}" type="presParOf" srcId="{D6C4B1A0-B68B-42F9-AE02-0FB98F315D49}" destId="{F7655632-91CA-401A-B63C-8E154B2FE127}" srcOrd="0" destOrd="0" presId="urn:microsoft.com/office/officeart/2008/layout/HorizontalMultiLevelHierarchy"/>
    <dgm:cxn modelId="{5DAD8A4F-31EF-4B4B-B447-5D4ECFAADB91}" type="presParOf" srcId="{D6C4B1A0-B68B-42F9-AE02-0FB98F315D49}" destId="{A205883E-C050-493A-A23D-EF598DB6C215}" srcOrd="1" destOrd="0" presId="urn:microsoft.com/office/officeart/2008/layout/HorizontalMultiLevelHierarchy"/>
    <dgm:cxn modelId="{B52346B4-9966-4E0B-83AE-17642F24C94C}" type="presParOf" srcId="{A205883E-C050-493A-A23D-EF598DB6C215}" destId="{20EFC7E9-3B9D-47A2-9D08-B63322438C4B}" srcOrd="0" destOrd="0" presId="urn:microsoft.com/office/officeart/2008/layout/HorizontalMultiLevelHierarchy"/>
    <dgm:cxn modelId="{039984AE-0F9B-4792-BB32-6D4DBBE0595C}" type="presParOf" srcId="{20EFC7E9-3B9D-47A2-9D08-B63322438C4B}" destId="{0A84A5D1-5D49-43DC-9D39-86F8F80BF325}" srcOrd="0" destOrd="0" presId="urn:microsoft.com/office/officeart/2008/layout/HorizontalMultiLevelHierarchy"/>
    <dgm:cxn modelId="{225108D4-5F1C-4B7D-B741-2D032AE8FEEB}" type="presParOf" srcId="{A205883E-C050-493A-A23D-EF598DB6C215}" destId="{AC4F5058-8E8D-4DA0-9EE6-B312C08252A9}" srcOrd="1" destOrd="0" presId="urn:microsoft.com/office/officeart/2008/layout/HorizontalMultiLevelHierarchy"/>
    <dgm:cxn modelId="{6CBDE515-02E5-4FE4-A56E-23BFC8CE818F}" type="presParOf" srcId="{AC4F5058-8E8D-4DA0-9EE6-B312C08252A9}" destId="{F68A0D6D-4A57-4782-B0CB-263BFD65C0A6}" srcOrd="0" destOrd="0" presId="urn:microsoft.com/office/officeart/2008/layout/HorizontalMultiLevelHierarchy"/>
    <dgm:cxn modelId="{AE903EC7-AA7E-420C-8F96-A527E212A17B}" type="presParOf" srcId="{AC4F5058-8E8D-4DA0-9EE6-B312C08252A9}" destId="{FECE6650-234C-43C0-A86C-34C942DD6283}" srcOrd="1" destOrd="0" presId="urn:microsoft.com/office/officeart/2008/layout/HorizontalMultiLevelHierarchy"/>
    <dgm:cxn modelId="{F18F6E31-6FD8-4A5D-8CE7-617D6F6A768E}" type="presParOf" srcId="{FECE6650-234C-43C0-A86C-34C942DD6283}" destId="{996998D6-1E4A-4E2D-B06A-BCFA3A95B546}" srcOrd="0" destOrd="0" presId="urn:microsoft.com/office/officeart/2008/layout/HorizontalMultiLevelHierarchy"/>
    <dgm:cxn modelId="{DADC4BFF-52AA-45D6-AB78-C533B1DB551A}" type="presParOf" srcId="{996998D6-1E4A-4E2D-B06A-BCFA3A95B546}" destId="{1010592B-D43E-4036-A206-F32865840B09}" srcOrd="0" destOrd="0" presId="urn:microsoft.com/office/officeart/2008/layout/HorizontalMultiLevelHierarchy"/>
    <dgm:cxn modelId="{9D50D395-3FBA-4E92-A78A-E1AC53049060}" type="presParOf" srcId="{FECE6650-234C-43C0-A86C-34C942DD6283}" destId="{857D970C-0642-41FB-B7CF-358FC98FDDE9}" srcOrd="1" destOrd="0" presId="urn:microsoft.com/office/officeart/2008/layout/HorizontalMultiLevelHierarchy"/>
    <dgm:cxn modelId="{8661DF8A-7E16-4C7F-A661-33A2CD078082}" type="presParOf" srcId="{857D970C-0642-41FB-B7CF-358FC98FDDE9}" destId="{4B5C7F09-3CA0-48B2-852A-AB52382B1BF4}" srcOrd="0" destOrd="0" presId="urn:microsoft.com/office/officeart/2008/layout/HorizontalMultiLevelHierarchy"/>
    <dgm:cxn modelId="{BB90344B-EECE-4D4F-98EB-077DE3C25051}" type="presParOf" srcId="{857D970C-0642-41FB-B7CF-358FC98FDDE9}" destId="{0D27DF8A-2682-4DD5-BC04-39D576AB4549}" srcOrd="1" destOrd="0" presId="urn:microsoft.com/office/officeart/2008/layout/HorizontalMultiLevelHierarchy"/>
    <dgm:cxn modelId="{72A350C1-5B0E-4110-B1BB-1F1D15F77D0F}" type="presParOf" srcId="{A205883E-C050-493A-A23D-EF598DB6C215}" destId="{84DC37C0-EEA6-4B00-9862-734BF3B85E94}" srcOrd="2" destOrd="0" presId="urn:microsoft.com/office/officeart/2008/layout/HorizontalMultiLevelHierarchy"/>
    <dgm:cxn modelId="{F00DAA0D-507E-4DBC-A0CE-C1F107DEC33E}" type="presParOf" srcId="{84DC37C0-EEA6-4B00-9862-734BF3B85E94}" destId="{B6238857-55BF-4858-83E3-D39F8529C86E}" srcOrd="0" destOrd="0" presId="urn:microsoft.com/office/officeart/2008/layout/HorizontalMultiLevelHierarchy"/>
    <dgm:cxn modelId="{4CDF22BE-9420-4C11-B9C6-E31634B38977}" type="presParOf" srcId="{A205883E-C050-493A-A23D-EF598DB6C215}" destId="{2A8FD81D-41E5-4C35-A492-DD5FFF7599EA}" srcOrd="3" destOrd="0" presId="urn:microsoft.com/office/officeart/2008/layout/HorizontalMultiLevelHierarchy"/>
    <dgm:cxn modelId="{C5A79D61-3F16-4DB7-BB92-ED808C3B390D}" type="presParOf" srcId="{2A8FD81D-41E5-4C35-A492-DD5FFF7599EA}" destId="{C413C0E2-CB0B-4151-808D-07CA77DD5589}" srcOrd="0" destOrd="0" presId="urn:microsoft.com/office/officeart/2008/layout/HorizontalMultiLevelHierarchy"/>
    <dgm:cxn modelId="{CD10F1CD-8293-46B6-8041-09D691ACD5CB}" type="presParOf" srcId="{2A8FD81D-41E5-4C35-A492-DD5FFF7599EA}" destId="{60E21018-44AB-4EC8-A917-2BF557CF022B}" srcOrd="1" destOrd="0" presId="urn:microsoft.com/office/officeart/2008/layout/HorizontalMultiLevelHierarchy"/>
    <dgm:cxn modelId="{4D9A61EE-A3AE-40F0-8C5F-BA7EA94308DE}" type="presParOf" srcId="{60E21018-44AB-4EC8-A917-2BF557CF022B}" destId="{AD7B9E19-32BE-4F56-A984-7C0592DD0363}" srcOrd="0" destOrd="0" presId="urn:microsoft.com/office/officeart/2008/layout/HorizontalMultiLevelHierarchy"/>
    <dgm:cxn modelId="{F632B4D2-A1FD-4CF5-BCC6-FC5473ABC6EA}" type="presParOf" srcId="{AD7B9E19-32BE-4F56-A984-7C0592DD0363}" destId="{BEE1D7D0-382D-4BFB-9F27-A1FCDD5F3B18}" srcOrd="0" destOrd="0" presId="urn:microsoft.com/office/officeart/2008/layout/HorizontalMultiLevelHierarchy"/>
    <dgm:cxn modelId="{650D2FAB-85BE-429C-80CC-E02EC00E1229}" type="presParOf" srcId="{60E21018-44AB-4EC8-A917-2BF557CF022B}" destId="{E177F5AE-E1B1-42D7-8B12-16FB8B445B2B}" srcOrd="1" destOrd="0" presId="urn:microsoft.com/office/officeart/2008/layout/HorizontalMultiLevelHierarchy"/>
    <dgm:cxn modelId="{0E6A9C5E-93D3-4AC1-9955-87D59C416101}" type="presParOf" srcId="{E177F5AE-E1B1-42D7-8B12-16FB8B445B2B}" destId="{F616AEED-FEA2-466A-8AB6-1BCD55447808}" srcOrd="0" destOrd="0" presId="urn:microsoft.com/office/officeart/2008/layout/HorizontalMultiLevelHierarchy"/>
    <dgm:cxn modelId="{D7F9307C-7012-4A45-AAAA-20734866B931}" type="presParOf" srcId="{E177F5AE-E1B1-42D7-8B12-16FB8B445B2B}" destId="{4C16F7D5-46A0-4697-8105-BCD6838F6405}" srcOrd="1" destOrd="0" presId="urn:microsoft.com/office/officeart/2008/layout/HorizontalMultiLevelHierarchy"/>
    <dgm:cxn modelId="{7A8E7938-9241-486B-8A6D-28D464D998A7}" type="presParOf" srcId="{A205883E-C050-493A-A23D-EF598DB6C215}" destId="{78F0E3FF-9187-4203-89E5-D5A98A70C55E}" srcOrd="4" destOrd="0" presId="urn:microsoft.com/office/officeart/2008/layout/HorizontalMultiLevelHierarchy"/>
    <dgm:cxn modelId="{4FCCE7A6-0D52-48EF-B3C1-53B4F50A4B00}" type="presParOf" srcId="{78F0E3FF-9187-4203-89E5-D5A98A70C55E}" destId="{98075C32-34D0-46E5-ABB0-50751923BA1B}" srcOrd="0" destOrd="0" presId="urn:microsoft.com/office/officeart/2008/layout/HorizontalMultiLevelHierarchy"/>
    <dgm:cxn modelId="{96109B47-B5DC-4E50-8A58-F9E8C33DE2BD}" type="presParOf" srcId="{A205883E-C050-493A-A23D-EF598DB6C215}" destId="{5799F60A-2C5B-4475-9F3E-6D9F5E29FAF9}" srcOrd="5" destOrd="0" presId="urn:microsoft.com/office/officeart/2008/layout/HorizontalMultiLevelHierarchy"/>
    <dgm:cxn modelId="{ADC2EECE-B348-4FD2-8C91-676A60701B4A}" type="presParOf" srcId="{5799F60A-2C5B-4475-9F3E-6D9F5E29FAF9}" destId="{685896C8-BDE1-43E3-BA6B-F3677B474C69}" srcOrd="0" destOrd="0" presId="urn:microsoft.com/office/officeart/2008/layout/HorizontalMultiLevelHierarchy"/>
    <dgm:cxn modelId="{70A80C7B-B25F-4467-B323-596351CC7F04}" type="presParOf" srcId="{5799F60A-2C5B-4475-9F3E-6D9F5E29FAF9}" destId="{D855CDBC-6D42-45F1-896F-3C712495E1B2}" srcOrd="1" destOrd="0" presId="urn:microsoft.com/office/officeart/2008/layout/HorizontalMultiLevelHierarchy"/>
    <dgm:cxn modelId="{3338058D-CF54-485A-9A38-5AC2B103ED6B}" type="presParOf" srcId="{D855CDBC-6D42-45F1-896F-3C712495E1B2}" destId="{4E9131A9-4829-415B-AD0E-6D411FDCE69A}" srcOrd="0" destOrd="0" presId="urn:microsoft.com/office/officeart/2008/layout/HorizontalMultiLevelHierarchy"/>
    <dgm:cxn modelId="{76DE317E-E27C-4157-A850-1E5C447C1430}" type="presParOf" srcId="{4E9131A9-4829-415B-AD0E-6D411FDCE69A}" destId="{0CE83038-C889-4286-BC6B-BC8EB499C046}" srcOrd="0" destOrd="0" presId="urn:microsoft.com/office/officeart/2008/layout/HorizontalMultiLevelHierarchy"/>
    <dgm:cxn modelId="{8AEC6271-C9F2-40BD-9E6D-8EDD501674EB}" type="presParOf" srcId="{D855CDBC-6D42-45F1-896F-3C712495E1B2}" destId="{1AD32AF7-023F-4D20-8082-4A5042324778}" srcOrd="1" destOrd="0" presId="urn:microsoft.com/office/officeart/2008/layout/HorizontalMultiLevelHierarchy"/>
    <dgm:cxn modelId="{DB5EF01B-E924-48CA-8675-788D43A27B23}" type="presParOf" srcId="{1AD32AF7-023F-4D20-8082-4A5042324778}" destId="{22165527-97BE-4B04-96C0-7DF37A803B31}" srcOrd="0" destOrd="0" presId="urn:microsoft.com/office/officeart/2008/layout/HorizontalMultiLevelHierarchy"/>
    <dgm:cxn modelId="{3BF7D704-487C-42ED-BAD5-C43D17389F82}" type="presParOf" srcId="{1AD32AF7-023F-4D20-8082-4A5042324778}" destId="{DAC08A5C-0BCD-47E2-9603-27CCF129D19C}" srcOrd="1" destOrd="0" presId="urn:microsoft.com/office/officeart/2008/layout/HorizontalMultiLevelHierarchy"/>
    <dgm:cxn modelId="{AB82252B-0DC1-4737-AC72-D33D8DD0753C}" type="presParOf" srcId="{A205883E-C050-493A-A23D-EF598DB6C215}" destId="{7193FA8B-9DA2-408C-8069-84688D4AA9E9}" srcOrd="6" destOrd="0" presId="urn:microsoft.com/office/officeart/2008/layout/HorizontalMultiLevelHierarchy"/>
    <dgm:cxn modelId="{DA6DE17B-C1C7-4657-A43D-8E660EF38A6E}" type="presParOf" srcId="{7193FA8B-9DA2-408C-8069-84688D4AA9E9}" destId="{8BBA5B45-0AC4-4F0B-9E30-ACB71DD34194}" srcOrd="0" destOrd="0" presId="urn:microsoft.com/office/officeart/2008/layout/HorizontalMultiLevelHierarchy"/>
    <dgm:cxn modelId="{49831FAB-9715-4AAF-9A6F-4658BDC5BBB1}" type="presParOf" srcId="{A205883E-C050-493A-A23D-EF598DB6C215}" destId="{17217E72-93F1-4BD4-9C2B-B3012B9693C3}" srcOrd="7" destOrd="0" presId="urn:microsoft.com/office/officeart/2008/layout/HorizontalMultiLevelHierarchy"/>
    <dgm:cxn modelId="{37399130-3104-4D5F-9B9B-DCF52867DC0E}" type="presParOf" srcId="{17217E72-93F1-4BD4-9C2B-B3012B9693C3}" destId="{5C32BAF4-2A85-4055-A481-EC863BF7A97F}" srcOrd="0" destOrd="0" presId="urn:microsoft.com/office/officeart/2008/layout/HorizontalMultiLevelHierarchy"/>
    <dgm:cxn modelId="{4D9AAD1B-15FE-4733-B689-D08D3A9354DF}" type="presParOf" srcId="{17217E72-93F1-4BD4-9C2B-B3012B9693C3}" destId="{4BCCE74D-699C-45AD-AD16-7EF90F99549A}" srcOrd="1" destOrd="0" presId="urn:microsoft.com/office/officeart/2008/layout/HorizontalMultiLevelHierarchy"/>
    <dgm:cxn modelId="{9D4AB692-7A5E-43D4-A545-70A7959E78E2}" type="presParOf" srcId="{4BCCE74D-699C-45AD-AD16-7EF90F99549A}" destId="{97F8F6FA-7923-4031-915F-63002B33AD9E}" srcOrd="0" destOrd="0" presId="urn:microsoft.com/office/officeart/2008/layout/HorizontalMultiLevelHierarchy"/>
    <dgm:cxn modelId="{A668476A-CB4B-4FCD-842F-778C060E888F}" type="presParOf" srcId="{97F8F6FA-7923-4031-915F-63002B33AD9E}" destId="{003AA9B9-BD4F-46DC-AC1D-DC6035FC8765}" srcOrd="0" destOrd="0" presId="urn:microsoft.com/office/officeart/2008/layout/HorizontalMultiLevelHierarchy"/>
    <dgm:cxn modelId="{367620D2-5771-4A50-BE7F-9DA4F07EC886}" type="presParOf" srcId="{4BCCE74D-699C-45AD-AD16-7EF90F99549A}" destId="{967DD8A2-59C9-41F5-8736-4CCBEF1C2386}" srcOrd="1" destOrd="0" presId="urn:microsoft.com/office/officeart/2008/layout/HorizontalMultiLevelHierarchy"/>
    <dgm:cxn modelId="{ADA77444-DD06-493B-876D-86724FACC2A2}" type="presParOf" srcId="{967DD8A2-59C9-41F5-8736-4CCBEF1C2386}" destId="{69C645F3-2BDE-4BB7-8759-613D4AEC57A5}" srcOrd="0" destOrd="0" presId="urn:microsoft.com/office/officeart/2008/layout/HorizontalMultiLevelHierarchy"/>
    <dgm:cxn modelId="{90370438-B770-4DDE-9B43-C236D49639F4}" type="presParOf" srcId="{967DD8A2-59C9-41F5-8736-4CCBEF1C2386}" destId="{2FA227C5-F16B-4135-B937-293A1258677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EEBD44-2F2F-4290-995D-D8BA4BEFFA4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3F810C-6F75-4F40-841B-835AD94D79C7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+mj-lt"/>
            </a:rPr>
            <a:t>Дополнительное образование</a:t>
          </a:r>
          <a:endParaRPr lang="ru-RU" sz="2400" b="1" dirty="0">
            <a:solidFill>
              <a:schemeClr val="bg1"/>
            </a:solidFill>
            <a:latin typeface="+mj-lt"/>
          </a:endParaRPr>
        </a:p>
      </dgm:t>
    </dgm:pt>
    <dgm:pt modelId="{064FE2BF-FAAE-4990-9B84-785C0A3788F1}" type="parTrans" cxnId="{2D456FE4-FA6C-42DB-8828-5B82EEA77E82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+mj-lt"/>
          </a:endParaRPr>
        </a:p>
      </dgm:t>
    </dgm:pt>
    <dgm:pt modelId="{96668CA6-EE3F-470A-9522-B73B26EBB8C3}" type="sibTrans" cxnId="{2D456FE4-FA6C-42DB-8828-5B82EEA77E82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+mj-lt"/>
          </a:endParaRPr>
        </a:p>
      </dgm:t>
    </dgm:pt>
    <dgm:pt modelId="{EBF26F0B-419E-4C3B-9C26-B3A1009B88E5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Межмуниципальная интенсивная</a:t>
          </a:r>
          <a:r>
            <a:rPr lang="ru-RU" sz="2000" b="1" baseline="0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 школа «Финансовые будни»</a:t>
          </a:r>
          <a:endParaRPr lang="ru-RU" sz="2000" b="1" dirty="0">
            <a:solidFill>
              <a:schemeClr val="bg1"/>
            </a:solidFill>
            <a:latin typeface="+mj-lt"/>
          </a:endParaRPr>
        </a:p>
      </dgm:t>
    </dgm:pt>
    <dgm:pt modelId="{FF068233-64B0-4D1C-A7F8-247019AD7A78}" type="parTrans" cxnId="{56C7F5FF-1EF4-4CE0-AD65-5C54B8F09623}">
      <dgm:prSet custT="1"/>
      <dgm:spPr/>
      <dgm:t>
        <a:bodyPr/>
        <a:lstStyle/>
        <a:p>
          <a:endParaRPr lang="ru-RU" sz="1400" b="1">
            <a:solidFill>
              <a:schemeClr val="bg1"/>
            </a:solidFill>
            <a:latin typeface="+mj-lt"/>
          </a:endParaRPr>
        </a:p>
      </dgm:t>
    </dgm:pt>
    <dgm:pt modelId="{8A22BECC-5E3F-4113-93DA-BFE25D096FA1}" type="sibTrans" cxnId="{56C7F5FF-1EF4-4CE0-AD65-5C54B8F09623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+mj-lt"/>
          </a:endParaRPr>
        </a:p>
      </dgm:t>
    </dgm:pt>
    <dgm:pt modelId="{81225456-8684-4F6D-8864-2B7EB0386F50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Профильные смены по финансовой грамотности в пришкольных лагерях</a:t>
          </a:r>
          <a:endParaRPr lang="ru-RU" sz="2000" b="1" dirty="0">
            <a:solidFill>
              <a:schemeClr val="bg1"/>
            </a:solidFill>
            <a:latin typeface="+mj-lt"/>
          </a:endParaRPr>
        </a:p>
      </dgm:t>
    </dgm:pt>
    <dgm:pt modelId="{BA6CA6D8-715F-44A6-84CB-8BA9200CDA6D}" type="parTrans" cxnId="{84F24DD2-6DE4-4523-A1BA-6385618D81CA}">
      <dgm:prSet custT="1"/>
      <dgm:spPr/>
      <dgm:t>
        <a:bodyPr/>
        <a:lstStyle/>
        <a:p>
          <a:endParaRPr lang="ru-RU" sz="1400" b="1">
            <a:solidFill>
              <a:schemeClr val="bg1"/>
            </a:solidFill>
            <a:latin typeface="+mj-lt"/>
          </a:endParaRPr>
        </a:p>
      </dgm:t>
    </dgm:pt>
    <dgm:pt modelId="{D9ED3738-82C5-4BDE-A1F7-DA23ADFE5F3C}" type="sibTrans" cxnId="{84F24DD2-6DE4-4523-A1BA-6385618D81CA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+mj-lt"/>
          </a:endParaRPr>
        </a:p>
      </dgm:t>
    </dgm:pt>
    <dgm:pt modelId="{8631DFF8-EF49-4923-AABC-6BAB5E4A7C65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1600" dirty="0" smtClean="0"/>
            <a:t>Конкурс плакатов </a:t>
          </a:r>
        </a:p>
        <a:p>
          <a:r>
            <a:rPr lang="ru-RU" sz="1600" dirty="0" smtClean="0"/>
            <a:t>«Я, Финансы и Семья»</a:t>
          </a:r>
        </a:p>
        <a:p>
          <a:r>
            <a:rPr lang="ru-RU" sz="1600" dirty="0" smtClean="0"/>
            <a:t>Онлайн-викторина «Финансовые профессии»</a:t>
          </a:r>
        </a:p>
        <a:p>
          <a:r>
            <a:rPr lang="ru-RU" sz="1600" dirty="0" smtClean="0"/>
            <a:t>Командная игра «Найди. Потрать»</a:t>
          </a:r>
        </a:p>
        <a:p>
          <a:r>
            <a:rPr lang="ru-RU" sz="1600" dirty="0" smtClean="0"/>
            <a:t>«Финансовый театр»</a:t>
          </a:r>
        </a:p>
        <a:p>
          <a:r>
            <a:rPr lang="ru-RU" sz="1600" dirty="0" smtClean="0"/>
            <a:t>«День финансовой безопасности»</a:t>
          </a:r>
        </a:p>
        <a:p>
          <a:r>
            <a:rPr lang="ru-RU" sz="1600" dirty="0" err="1" smtClean="0"/>
            <a:t>Квиз</a:t>
          </a:r>
          <a:r>
            <a:rPr lang="ru-RU" sz="1600" dirty="0" smtClean="0"/>
            <a:t> – игра «Финансовая головоломка»</a:t>
          </a:r>
        </a:p>
      </dgm:t>
    </dgm:pt>
    <dgm:pt modelId="{2CBFD753-37D1-43C7-9E52-F83AC3C85DC7}" type="parTrans" cxnId="{68E28201-4022-4C68-9A5A-F37028883DDC}">
      <dgm:prSet/>
      <dgm:spPr/>
      <dgm:t>
        <a:bodyPr/>
        <a:lstStyle/>
        <a:p>
          <a:endParaRPr lang="ru-RU"/>
        </a:p>
      </dgm:t>
    </dgm:pt>
    <dgm:pt modelId="{044F1673-43CC-4E94-9FAE-72DD9849106B}" type="sibTrans" cxnId="{68E28201-4022-4C68-9A5A-F37028883DDC}">
      <dgm:prSet/>
      <dgm:spPr/>
      <dgm:t>
        <a:bodyPr/>
        <a:lstStyle/>
        <a:p>
          <a:endParaRPr lang="ru-RU"/>
        </a:p>
      </dgm:t>
    </dgm:pt>
    <dgm:pt modelId="{2C590C46-9E96-4B24-9A4B-F4D67AACC80D}">
      <dgm:prSet phldrT="[Текст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ru-RU" sz="1600" dirty="0" smtClean="0"/>
            <a:t>Азбука денег</a:t>
          </a:r>
        </a:p>
        <a:p>
          <a:r>
            <a:rPr lang="ru-RU" sz="1600" dirty="0" smtClean="0"/>
            <a:t>Бюджет -доходы и расходы</a:t>
          </a:r>
        </a:p>
        <a:p>
          <a:r>
            <a:rPr lang="ru-RU" sz="1600" dirty="0" smtClean="0"/>
            <a:t>Банки и банковские карты</a:t>
          </a:r>
        </a:p>
        <a:p>
          <a:r>
            <a:rPr lang="ru-RU" sz="1600" dirty="0" smtClean="0"/>
            <a:t>Налоги</a:t>
          </a:r>
        </a:p>
        <a:p>
          <a:r>
            <a:rPr lang="ru-RU" sz="1600" dirty="0" smtClean="0"/>
            <a:t>Страхование</a:t>
          </a:r>
        </a:p>
        <a:p>
          <a:r>
            <a:rPr lang="ru-RU" sz="1600" dirty="0" smtClean="0"/>
            <a:t>Организация бизнеса</a:t>
          </a:r>
        </a:p>
        <a:p>
          <a:r>
            <a:rPr lang="ru-RU" sz="1600" dirty="0" smtClean="0"/>
            <a:t>Финансовая грамотность</a:t>
          </a:r>
        </a:p>
        <a:p>
          <a:r>
            <a:rPr lang="ru-RU" sz="1600" dirty="0" smtClean="0"/>
            <a:t>Финансовые риски</a:t>
          </a:r>
        </a:p>
      </dgm:t>
    </dgm:pt>
    <dgm:pt modelId="{0FC46F6C-566F-4AAE-8EB7-BFE034B4758E}" type="parTrans" cxnId="{C68C5F5B-0B60-4F83-B867-11C963FD2403}">
      <dgm:prSet/>
      <dgm:spPr/>
      <dgm:t>
        <a:bodyPr/>
        <a:lstStyle/>
        <a:p>
          <a:endParaRPr lang="ru-RU"/>
        </a:p>
      </dgm:t>
    </dgm:pt>
    <dgm:pt modelId="{3007B4EA-F177-4166-836A-F77DB0615FBE}" type="sibTrans" cxnId="{C68C5F5B-0B60-4F83-B867-11C963FD2403}">
      <dgm:prSet/>
      <dgm:spPr/>
      <dgm:t>
        <a:bodyPr/>
        <a:lstStyle/>
        <a:p>
          <a:endParaRPr lang="ru-RU"/>
        </a:p>
      </dgm:t>
    </dgm:pt>
    <dgm:pt modelId="{7A240938-2073-453E-A322-120F0543F9DF}" type="pres">
      <dgm:prSet presAssocID="{02EEBD44-2F2F-4290-995D-D8BA4BEFFA4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C4B1A0-B68B-42F9-AE02-0FB98F315D49}" type="pres">
      <dgm:prSet presAssocID="{833F810C-6F75-4F40-841B-835AD94D79C7}" presName="root1" presStyleCnt="0"/>
      <dgm:spPr/>
    </dgm:pt>
    <dgm:pt modelId="{F7655632-91CA-401A-B63C-8E154B2FE127}" type="pres">
      <dgm:prSet presAssocID="{833F810C-6F75-4F40-841B-835AD94D79C7}" presName="LevelOneTextNode" presStyleLbl="node0" presStyleIdx="0" presStyleCnt="1" custScaleX="231390" custScaleY="2513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05883E-C050-493A-A23D-EF598DB6C215}" type="pres">
      <dgm:prSet presAssocID="{833F810C-6F75-4F40-841B-835AD94D79C7}" presName="level2hierChild" presStyleCnt="0"/>
      <dgm:spPr/>
    </dgm:pt>
    <dgm:pt modelId="{20EFC7E9-3B9D-47A2-9D08-B63322438C4B}" type="pres">
      <dgm:prSet presAssocID="{FF068233-64B0-4D1C-A7F8-247019AD7A78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0A84A5D1-5D49-43DC-9D39-86F8F80BF325}" type="pres">
      <dgm:prSet presAssocID="{FF068233-64B0-4D1C-A7F8-247019AD7A78}" presName="connTx" presStyleLbl="parChTrans1D2" presStyleIdx="0" presStyleCnt="2"/>
      <dgm:spPr/>
      <dgm:t>
        <a:bodyPr/>
        <a:lstStyle/>
        <a:p>
          <a:endParaRPr lang="ru-RU"/>
        </a:p>
      </dgm:t>
    </dgm:pt>
    <dgm:pt modelId="{AC4F5058-8E8D-4DA0-9EE6-B312C08252A9}" type="pres">
      <dgm:prSet presAssocID="{EBF26F0B-419E-4C3B-9C26-B3A1009B88E5}" presName="root2" presStyleCnt="0"/>
      <dgm:spPr/>
    </dgm:pt>
    <dgm:pt modelId="{F68A0D6D-4A57-4782-B0CB-263BFD65C0A6}" type="pres">
      <dgm:prSet presAssocID="{EBF26F0B-419E-4C3B-9C26-B3A1009B88E5}" presName="LevelTwoTextNode" presStyleLbl="node2" presStyleIdx="0" presStyleCnt="2" custScaleX="232696" custScaleY="512756" custLinFactNeighborX="-814" custLinFactNeighborY="-26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CE6650-234C-43C0-A86C-34C942DD6283}" type="pres">
      <dgm:prSet presAssocID="{EBF26F0B-419E-4C3B-9C26-B3A1009B88E5}" presName="level3hierChild" presStyleCnt="0"/>
      <dgm:spPr/>
    </dgm:pt>
    <dgm:pt modelId="{D91A3947-D54C-4948-B363-E61796F7F6F0}" type="pres">
      <dgm:prSet presAssocID="{0FC46F6C-566F-4AAE-8EB7-BFE034B4758E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1AFEB3A7-9126-4090-83B4-4A78593F9B33}" type="pres">
      <dgm:prSet presAssocID="{0FC46F6C-566F-4AAE-8EB7-BFE034B4758E}" presName="connTx" presStyleLbl="parChTrans1D3" presStyleIdx="0" presStyleCnt="2"/>
      <dgm:spPr/>
      <dgm:t>
        <a:bodyPr/>
        <a:lstStyle/>
        <a:p>
          <a:endParaRPr lang="ru-RU"/>
        </a:p>
      </dgm:t>
    </dgm:pt>
    <dgm:pt modelId="{8ABD5E99-FFC2-4043-AC25-9C069B9DA7E3}" type="pres">
      <dgm:prSet presAssocID="{2C590C46-9E96-4B24-9A4B-F4D67AACC80D}" presName="root2" presStyleCnt="0"/>
      <dgm:spPr/>
    </dgm:pt>
    <dgm:pt modelId="{984C8D47-1424-4B15-AE61-32A8605986FB}" type="pres">
      <dgm:prSet presAssocID="{2C590C46-9E96-4B24-9A4B-F4D67AACC80D}" presName="LevelTwoTextNode" presStyleLbl="node3" presStyleIdx="0" presStyleCnt="2" custScaleX="206130" custScaleY="7530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CB1AD7-CC70-4108-8EDA-5E6831BEA834}" type="pres">
      <dgm:prSet presAssocID="{2C590C46-9E96-4B24-9A4B-F4D67AACC80D}" presName="level3hierChild" presStyleCnt="0"/>
      <dgm:spPr/>
    </dgm:pt>
    <dgm:pt modelId="{7193FA8B-9DA2-408C-8069-84688D4AA9E9}" type="pres">
      <dgm:prSet presAssocID="{BA6CA6D8-715F-44A6-84CB-8BA9200CDA6D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8BBA5B45-0AC4-4F0B-9E30-ACB71DD34194}" type="pres">
      <dgm:prSet presAssocID="{BA6CA6D8-715F-44A6-84CB-8BA9200CDA6D}" presName="connTx" presStyleLbl="parChTrans1D2" presStyleIdx="1" presStyleCnt="2"/>
      <dgm:spPr/>
      <dgm:t>
        <a:bodyPr/>
        <a:lstStyle/>
        <a:p>
          <a:endParaRPr lang="ru-RU"/>
        </a:p>
      </dgm:t>
    </dgm:pt>
    <dgm:pt modelId="{17217E72-93F1-4BD4-9C2B-B3012B9693C3}" type="pres">
      <dgm:prSet presAssocID="{81225456-8684-4F6D-8864-2B7EB0386F50}" presName="root2" presStyleCnt="0"/>
      <dgm:spPr/>
    </dgm:pt>
    <dgm:pt modelId="{5C32BAF4-2A85-4055-A481-EC863BF7A97F}" type="pres">
      <dgm:prSet presAssocID="{81225456-8684-4F6D-8864-2B7EB0386F50}" presName="LevelTwoTextNode" presStyleLbl="node2" presStyleIdx="1" presStyleCnt="2" custScaleX="229965" custScaleY="5137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CCE74D-699C-45AD-AD16-7EF90F99549A}" type="pres">
      <dgm:prSet presAssocID="{81225456-8684-4F6D-8864-2B7EB0386F50}" presName="level3hierChild" presStyleCnt="0"/>
      <dgm:spPr/>
    </dgm:pt>
    <dgm:pt modelId="{D4926F3E-671A-4E33-AE5C-972B0DF79766}" type="pres">
      <dgm:prSet presAssocID="{2CBFD753-37D1-43C7-9E52-F83AC3C85DC7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9D5A9A92-C545-4412-9295-3EB0CBE7577A}" type="pres">
      <dgm:prSet presAssocID="{2CBFD753-37D1-43C7-9E52-F83AC3C85DC7}" presName="connTx" presStyleLbl="parChTrans1D3" presStyleIdx="1" presStyleCnt="2"/>
      <dgm:spPr/>
      <dgm:t>
        <a:bodyPr/>
        <a:lstStyle/>
        <a:p>
          <a:endParaRPr lang="ru-RU"/>
        </a:p>
      </dgm:t>
    </dgm:pt>
    <dgm:pt modelId="{58266E81-88C7-45B8-8C9C-BCD99A7579BB}" type="pres">
      <dgm:prSet presAssocID="{8631DFF8-EF49-4923-AABC-6BAB5E4A7C65}" presName="root2" presStyleCnt="0"/>
      <dgm:spPr/>
    </dgm:pt>
    <dgm:pt modelId="{2AE34F2B-BC32-47CD-A3D1-C0F0B0FCFC76}" type="pres">
      <dgm:prSet presAssocID="{8631DFF8-EF49-4923-AABC-6BAB5E4A7C65}" presName="LevelTwoTextNode" presStyleLbl="node3" presStyleIdx="1" presStyleCnt="2" custScaleX="207752" custScaleY="8635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A41FD4-ED6A-4A9B-9438-7C4BD96EA699}" type="pres">
      <dgm:prSet presAssocID="{8631DFF8-EF49-4923-AABC-6BAB5E4A7C65}" presName="level3hierChild" presStyleCnt="0"/>
      <dgm:spPr/>
    </dgm:pt>
  </dgm:ptLst>
  <dgm:cxnLst>
    <dgm:cxn modelId="{54C8C0EA-F085-4F45-A7C2-E0F8CC0E1005}" type="presOf" srcId="{0FC46F6C-566F-4AAE-8EB7-BFE034B4758E}" destId="{D91A3947-D54C-4948-B363-E61796F7F6F0}" srcOrd="0" destOrd="0" presId="urn:microsoft.com/office/officeart/2008/layout/HorizontalMultiLevelHierarchy"/>
    <dgm:cxn modelId="{C68C5F5B-0B60-4F83-B867-11C963FD2403}" srcId="{EBF26F0B-419E-4C3B-9C26-B3A1009B88E5}" destId="{2C590C46-9E96-4B24-9A4B-F4D67AACC80D}" srcOrd="0" destOrd="0" parTransId="{0FC46F6C-566F-4AAE-8EB7-BFE034B4758E}" sibTransId="{3007B4EA-F177-4166-836A-F77DB0615FBE}"/>
    <dgm:cxn modelId="{D9109936-204D-4066-B38C-3EA689E629EE}" type="presOf" srcId="{02EEBD44-2F2F-4290-995D-D8BA4BEFFA4F}" destId="{7A240938-2073-453E-A322-120F0543F9DF}" srcOrd="0" destOrd="0" presId="urn:microsoft.com/office/officeart/2008/layout/HorizontalMultiLevelHierarchy"/>
    <dgm:cxn modelId="{BB61A193-7E65-4AAB-8EA2-C2189E915FA2}" type="presOf" srcId="{FF068233-64B0-4D1C-A7F8-247019AD7A78}" destId="{20EFC7E9-3B9D-47A2-9D08-B63322438C4B}" srcOrd="0" destOrd="0" presId="urn:microsoft.com/office/officeart/2008/layout/HorizontalMultiLevelHierarchy"/>
    <dgm:cxn modelId="{2D456FE4-FA6C-42DB-8828-5B82EEA77E82}" srcId="{02EEBD44-2F2F-4290-995D-D8BA4BEFFA4F}" destId="{833F810C-6F75-4F40-841B-835AD94D79C7}" srcOrd="0" destOrd="0" parTransId="{064FE2BF-FAAE-4990-9B84-785C0A3788F1}" sibTransId="{96668CA6-EE3F-470A-9522-B73B26EBB8C3}"/>
    <dgm:cxn modelId="{713D6150-38E2-4065-904E-52E4188590FA}" type="presOf" srcId="{833F810C-6F75-4F40-841B-835AD94D79C7}" destId="{F7655632-91CA-401A-B63C-8E154B2FE127}" srcOrd="0" destOrd="0" presId="urn:microsoft.com/office/officeart/2008/layout/HorizontalMultiLevelHierarchy"/>
    <dgm:cxn modelId="{FD798D86-48F2-4CF0-AB80-175461DC6C34}" type="presOf" srcId="{2CBFD753-37D1-43C7-9E52-F83AC3C85DC7}" destId="{9D5A9A92-C545-4412-9295-3EB0CBE7577A}" srcOrd="1" destOrd="0" presId="urn:microsoft.com/office/officeart/2008/layout/HorizontalMultiLevelHierarchy"/>
    <dgm:cxn modelId="{68E28201-4022-4C68-9A5A-F37028883DDC}" srcId="{81225456-8684-4F6D-8864-2B7EB0386F50}" destId="{8631DFF8-EF49-4923-AABC-6BAB5E4A7C65}" srcOrd="0" destOrd="0" parTransId="{2CBFD753-37D1-43C7-9E52-F83AC3C85DC7}" sibTransId="{044F1673-43CC-4E94-9FAE-72DD9849106B}"/>
    <dgm:cxn modelId="{D9B64E7A-5F4B-4D4D-9F75-0D52315D97DC}" type="presOf" srcId="{0FC46F6C-566F-4AAE-8EB7-BFE034B4758E}" destId="{1AFEB3A7-9126-4090-83B4-4A78593F9B33}" srcOrd="1" destOrd="0" presId="urn:microsoft.com/office/officeart/2008/layout/HorizontalMultiLevelHierarchy"/>
    <dgm:cxn modelId="{32547946-1ECC-4D78-9058-6BD149A1F411}" type="presOf" srcId="{FF068233-64B0-4D1C-A7F8-247019AD7A78}" destId="{0A84A5D1-5D49-43DC-9D39-86F8F80BF325}" srcOrd="1" destOrd="0" presId="urn:microsoft.com/office/officeart/2008/layout/HorizontalMultiLevelHierarchy"/>
    <dgm:cxn modelId="{6DA7F6C4-7643-4580-A9EF-10BA0CB429B8}" type="presOf" srcId="{BA6CA6D8-715F-44A6-84CB-8BA9200CDA6D}" destId="{7193FA8B-9DA2-408C-8069-84688D4AA9E9}" srcOrd="0" destOrd="0" presId="urn:microsoft.com/office/officeart/2008/layout/HorizontalMultiLevelHierarchy"/>
    <dgm:cxn modelId="{84F24DD2-6DE4-4523-A1BA-6385618D81CA}" srcId="{833F810C-6F75-4F40-841B-835AD94D79C7}" destId="{81225456-8684-4F6D-8864-2B7EB0386F50}" srcOrd="1" destOrd="0" parTransId="{BA6CA6D8-715F-44A6-84CB-8BA9200CDA6D}" sibTransId="{D9ED3738-82C5-4BDE-A1F7-DA23ADFE5F3C}"/>
    <dgm:cxn modelId="{27CA67E9-D406-46DF-AF9F-028C8D5575D3}" type="presOf" srcId="{8631DFF8-EF49-4923-AABC-6BAB5E4A7C65}" destId="{2AE34F2B-BC32-47CD-A3D1-C0F0B0FCFC76}" srcOrd="0" destOrd="0" presId="urn:microsoft.com/office/officeart/2008/layout/HorizontalMultiLevelHierarchy"/>
    <dgm:cxn modelId="{768D6252-B868-4105-A058-5639DE31F41F}" type="presOf" srcId="{BA6CA6D8-715F-44A6-84CB-8BA9200CDA6D}" destId="{8BBA5B45-0AC4-4F0B-9E30-ACB71DD34194}" srcOrd="1" destOrd="0" presId="urn:microsoft.com/office/officeart/2008/layout/HorizontalMultiLevelHierarchy"/>
    <dgm:cxn modelId="{067AEB43-B41F-4204-BF5E-7C1D63E9737C}" type="presOf" srcId="{2C590C46-9E96-4B24-9A4B-F4D67AACC80D}" destId="{984C8D47-1424-4B15-AE61-32A8605986FB}" srcOrd="0" destOrd="0" presId="urn:microsoft.com/office/officeart/2008/layout/HorizontalMultiLevelHierarchy"/>
    <dgm:cxn modelId="{56C7F5FF-1EF4-4CE0-AD65-5C54B8F09623}" srcId="{833F810C-6F75-4F40-841B-835AD94D79C7}" destId="{EBF26F0B-419E-4C3B-9C26-B3A1009B88E5}" srcOrd="0" destOrd="0" parTransId="{FF068233-64B0-4D1C-A7F8-247019AD7A78}" sibTransId="{8A22BECC-5E3F-4113-93DA-BFE25D096FA1}"/>
    <dgm:cxn modelId="{069CEB71-98D7-48D4-AD1A-73412E78F445}" type="presOf" srcId="{81225456-8684-4F6D-8864-2B7EB0386F50}" destId="{5C32BAF4-2A85-4055-A481-EC863BF7A97F}" srcOrd="0" destOrd="0" presId="urn:microsoft.com/office/officeart/2008/layout/HorizontalMultiLevelHierarchy"/>
    <dgm:cxn modelId="{E696F60E-977A-4616-98ED-334C85255AFB}" type="presOf" srcId="{EBF26F0B-419E-4C3B-9C26-B3A1009B88E5}" destId="{F68A0D6D-4A57-4782-B0CB-263BFD65C0A6}" srcOrd="0" destOrd="0" presId="urn:microsoft.com/office/officeart/2008/layout/HorizontalMultiLevelHierarchy"/>
    <dgm:cxn modelId="{21319D0B-0E7A-433C-8B62-52DDE3D2AA5C}" type="presOf" srcId="{2CBFD753-37D1-43C7-9E52-F83AC3C85DC7}" destId="{D4926F3E-671A-4E33-AE5C-972B0DF79766}" srcOrd="0" destOrd="0" presId="urn:microsoft.com/office/officeart/2008/layout/HorizontalMultiLevelHierarchy"/>
    <dgm:cxn modelId="{16096350-70B2-4703-8BD5-C5253B67E5EA}" type="presParOf" srcId="{7A240938-2073-453E-A322-120F0543F9DF}" destId="{D6C4B1A0-B68B-42F9-AE02-0FB98F315D49}" srcOrd="0" destOrd="0" presId="urn:microsoft.com/office/officeart/2008/layout/HorizontalMultiLevelHierarchy"/>
    <dgm:cxn modelId="{4C9302DF-D1A1-4000-9D13-F8E87FE16057}" type="presParOf" srcId="{D6C4B1A0-B68B-42F9-AE02-0FB98F315D49}" destId="{F7655632-91CA-401A-B63C-8E154B2FE127}" srcOrd="0" destOrd="0" presId="urn:microsoft.com/office/officeart/2008/layout/HorizontalMultiLevelHierarchy"/>
    <dgm:cxn modelId="{F7ACA656-634F-4476-A987-2601CA20FE7B}" type="presParOf" srcId="{D6C4B1A0-B68B-42F9-AE02-0FB98F315D49}" destId="{A205883E-C050-493A-A23D-EF598DB6C215}" srcOrd="1" destOrd="0" presId="urn:microsoft.com/office/officeart/2008/layout/HorizontalMultiLevelHierarchy"/>
    <dgm:cxn modelId="{C67294B8-1F95-4E82-97A8-A88E4D78701B}" type="presParOf" srcId="{A205883E-C050-493A-A23D-EF598DB6C215}" destId="{20EFC7E9-3B9D-47A2-9D08-B63322438C4B}" srcOrd="0" destOrd="0" presId="urn:microsoft.com/office/officeart/2008/layout/HorizontalMultiLevelHierarchy"/>
    <dgm:cxn modelId="{359F3892-BC55-4EB7-98E0-311369FD03CD}" type="presParOf" srcId="{20EFC7E9-3B9D-47A2-9D08-B63322438C4B}" destId="{0A84A5D1-5D49-43DC-9D39-86F8F80BF325}" srcOrd="0" destOrd="0" presId="urn:microsoft.com/office/officeart/2008/layout/HorizontalMultiLevelHierarchy"/>
    <dgm:cxn modelId="{E395A07B-7402-4E0F-94A0-EBE5E21FA8DD}" type="presParOf" srcId="{A205883E-C050-493A-A23D-EF598DB6C215}" destId="{AC4F5058-8E8D-4DA0-9EE6-B312C08252A9}" srcOrd="1" destOrd="0" presId="urn:microsoft.com/office/officeart/2008/layout/HorizontalMultiLevelHierarchy"/>
    <dgm:cxn modelId="{B91B7BA2-EB1D-4261-BE93-E7135310D54F}" type="presParOf" srcId="{AC4F5058-8E8D-4DA0-9EE6-B312C08252A9}" destId="{F68A0D6D-4A57-4782-B0CB-263BFD65C0A6}" srcOrd="0" destOrd="0" presId="urn:microsoft.com/office/officeart/2008/layout/HorizontalMultiLevelHierarchy"/>
    <dgm:cxn modelId="{AA0F7ED0-87E7-4850-A4B6-BB265AD87AF0}" type="presParOf" srcId="{AC4F5058-8E8D-4DA0-9EE6-B312C08252A9}" destId="{FECE6650-234C-43C0-A86C-34C942DD6283}" srcOrd="1" destOrd="0" presId="urn:microsoft.com/office/officeart/2008/layout/HorizontalMultiLevelHierarchy"/>
    <dgm:cxn modelId="{563A6F08-193A-4E9F-A3D7-18B7F8028B74}" type="presParOf" srcId="{FECE6650-234C-43C0-A86C-34C942DD6283}" destId="{D91A3947-D54C-4948-B363-E61796F7F6F0}" srcOrd="0" destOrd="0" presId="urn:microsoft.com/office/officeart/2008/layout/HorizontalMultiLevelHierarchy"/>
    <dgm:cxn modelId="{7A5153DD-3E7D-4199-8EF3-0BA8600914AF}" type="presParOf" srcId="{D91A3947-D54C-4948-B363-E61796F7F6F0}" destId="{1AFEB3A7-9126-4090-83B4-4A78593F9B33}" srcOrd="0" destOrd="0" presId="urn:microsoft.com/office/officeart/2008/layout/HorizontalMultiLevelHierarchy"/>
    <dgm:cxn modelId="{77181427-55D4-455F-B95D-5E312354F48C}" type="presParOf" srcId="{FECE6650-234C-43C0-A86C-34C942DD6283}" destId="{8ABD5E99-FFC2-4043-AC25-9C069B9DA7E3}" srcOrd="1" destOrd="0" presId="urn:microsoft.com/office/officeart/2008/layout/HorizontalMultiLevelHierarchy"/>
    <dgm:cxn modelId="{3ACBBD7D-F2BD-4289-87CD-0588EB6ADDEB}" type="presParOf" srcId="{8ABD5E99-FFC2-4043-AC25-9C069B9DA7E3}" destId="{984C8D47-1424-4B15-AE61-32A8605986FB}" srcOrd="0" destOrd="0" presId="urn:microsoft.com/office/officeart/2008/layout/HorizontalMultiLevelHierarchy"/>
    <dgm:cxn modelId="{20948FB5-5563-43D5-99AB-8DABC859FA0A}" type="presParOf" srcId="{8ABD5E99-FFC2-4043-AC25-9C069B9DA7E3}" destId="{39CB1AD7-CC70-4108-8EDA-5E6831BEA834}" srcOrd="1" destOrd="0" presId="urn:microsoft.com/office/officeart/2008/layout/HorizontalMultiLevelHierarchy"/>
    <dgm:cxn modelId="{95507C7A-0290-4998-A669-9B45F6F7F49C}" type="presParOf" srcId="{A205883E-C050-493A-A23D-EF598DB6C215}" destId="{7193FA8B-9DA2-408C-8069-84688D4AA9E9}" srcOrd="2" destOrd="0" presId="urn:microsoft.com/office/officeart/2008/layout/HorizontalMultiLevelHierarchy"/>
    <dgm:cxn modelId="{1168835B-A8BD-42A4-A896-52F37CBC3C34}" type="presParOf" srcId="{7193FA8B-9DA2-408C-8069-84688D4AA9E9}" destId="{8BBA5B45-0AC4-4F0B-9E30-ACB71DD34194}" srcOrd="0" destOrd="0" presId="urn:microsoft.com/office/officeart/2008/layout/HorizontalMultiLevelHierarchy"/>
    <dgm:cxn modelId="{3BB0EEBE-3B72-4DE7-9A19-8902CF9E2427}" type="presParOf" srcId="{A205883E-C050-493A-A23D-EF598DB6C215}" destId="{17217E72-93F1-4BD4-9C2B-B3012B9693C3}" srcOrd="3" destOrd="0" presId="urn:microsoft.com/office/officeart/2008/layout/HorizontalMultiLevelHierarchy"/>
    <dgm:cxn modelId="{590168EB-4091-445C-BF88-D9980075E3FB}" type="presParOf" srcId="{17217E72-93F1-4BD4-9C2B-B3012B9693C3}" destId="{5C32BAF4-2A85-4055-A481-EC863BF7A97F}" srcOrd="0" destOrd="0" presId="urn:microsoft.com/office/officeart/2008/layout/HorizontalMultiLevelHierarchy"/>
    <dgm:cxn modelId="{46DDFA11-2E72-479C-A38C-2CB1DEDB1AD0}" type="presParOf" srcId="{17217E72-93F1-4BD4-9C2B-B3012B9693C3}" destId="{4BCCE74D-699C-45AD-AD16-7EF90F99549A}" srcOrd="1" destOrd="0" presId="urn:microsoft.com/office/officeart/2008/layout/HorizontalMultiLevelHierarchy"/>
    <dgm:cxn modelId="{CA374FB5-C743-4691-A65F-25D6B7C31880}" type="presParOf" srcId="{4BCCE74D-699C-45AD-AD16-7EF90F99549A}" destId="{D4926F3E-671A-4E33-AE5C-972B0DF79766}" srcOrd="0" destOrd="0" presId="urn:microsoft.com/office/officeart/2008/layout/HorizontalMultiLevelHierarchy"/>
    <dgm:cxn modelId="{29DEACAA-5D5D-430C-8BAD-8C25F012CEED}" type="presParOf" srcId="{D4926F3E-671A-4E33-AE5C-972B0DF79766}" destId="{9D5A9A92-C545-4412-9295-3EB0CBE7577A}" srcOrd="0" destOrd="0" presId="urn:microsoft.com/office/officeart/2008/layout/HorizontalMultiLevelHierarchy"/>
    <dgm:cxn modelId="{762FECA3-947A-4E6D-8088-A8933D84C5A3}" type="presParOf" srcId="{4BCCE74D-699C-45AD-AD16-7EF90F99549A}" destId="{58266E81-88C7-45B8-8C9C-BCD99A7579BB}" srcOrd="1" destOrd="0" presId="urn:microsoft.com/office/officeart/2008/layout/HorizontalMultiLevelHierarchy"/>
    <dgm:cxn modelId="{98B6A47F-0629-4FE8-8E0F-4514F98B114A}" type="presParOf" srcId="{58266E81-88C7-45B8-8C9C-BCD99A7579BB}" destId="{2AE34F2B-BC32-47CD-A3D1-C0F0B0FCFC76}" srcOrd="0" destOrd="0" presId="urn:microsoft.com/office/officeart/2008/layout/HorizontalMultiLevelHierarchy"/>
    <dgm:cxn modelId="{AA7376DB-644C-4ECA-8756-562E7C5BA081}" type="presParOf" srcId="{58266E81-88C7-45B8-8C9C-BCD99A7579BB}" destId="{C8A41FD4-ED6A-4A9B-9438-7C4BD96EA69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E07DC4-87CA-47C3-97D3-950EF6102AE8}">
      <dsp:nvSpPr>
        <dsp:cNvPr id="0" name=""/>
        <dsp:cNvSpPr/>
      </dsp:nvSpPr>
      <dsp:spPr>
        <a:xfrm>
          <a:off x="1494597" y="0"/>
          <a:ext cx="5985573" cy="598557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404D3B-DB1C-4802-8193-248BEA17B91E}">
      <dsp:nvSpPr>
        <dsp:cNvPr id="0" name=""/>
        <dsp:cNvSpPr/>
      </dsp:nvSpPr>
      <dsp:spPr>
        <a:xfrm>
          <a:off x="4515875" y="599141"/>
          <a:ext cx="3890622" cy="5319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</a:rPr>
            <a:t>Образование</a:t>
          </a:r>
          <a:endParaRPr lang="ru-RU" sz="20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515875" y="599141"/>
        <a:ext cx="3890622" cy="531921"/>
      </dsp:txXfrm>
    </dsp:sp>
    <dsp:sp modelId="{D38B6AE3-6505-4779-9A16-BC983462B06D}">
      <dsp:nvSpPr>
        <dsp:cNvPr id="0" name=""/>
        <dsp:cNvSpPr/>
      </dsp:nvSpPr>
      <dsp:spPr>
        <a:xfrm>
          <a:off x="4515875" y="1197552"/>
          <a:ext cx="3890622" cy="5319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</a:rPr>
            <a:t>Культура</a:t>
          </a:r>
          <a:endParaRPr lang="ru-RU" sz="20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515875" y="1197552"/>
        <a:ext cx="3890622" cy="531921"/>
      </dsp:txXfrm>
    </dsp:sp>
    <dsp:sp modelId="{BD85BBBE-7FB0-4FC2-AB85-6627A99050BC}">
      <dsp:nvSpPr>
        <dsp:cNvPr id="0" name=""/>
        <dsp:cNvSpPr/>
      </dsp:nvSpPr>
      <dsp:spPr>
        <a:xfrm>
          <a:off x="4515875" y="1795964"/>
          <a:ext cx="3890622" cy="5319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</a:rPr>
            <a:t>Молодежная политика</a:t>
          </a:r>
          <a:endParaRPr lang="ru-RU" sz="20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515875" y="1795964"/>
        <a:ext cx="3890622" cy="531921"/>
      </dsp:txXfrm>
    </dsp:sp>
    <dsp:sp modelId="{C6983AC4-929A-4F23-89FD-20E8D11DCA98}">
      <dsp:nvSpPr>
        <dsp:cNvPr id="0" name=""/>
        <dsp:cNvSpPr/>
      </dsp:nvSpPr>
      <dsp:spPr>
        <a:xfrm>
          <a:off x="4515875" y="2394375"/>
          <a:ext cx="3890622" cy="5319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</a:rPr>
            <a:t>Социальная политика</a:t>
          </a:r>
          <a:endParaRPr lang="ru-RU" sz="20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515875" y="2394375"/>
        <a:ext cx="3890622" cy="531921"/>
      </dsp:txXfrm>
    </dsp:sp>
    <dsp:sp modelId="{5A3A1A2B-EC69-40F5-BCB2-5D4672E6F54D}">
      <dsp:nvSpPr>
        <dsp:cNvPr id="0" name=""/>
        <dsp:cNvSpPr/>
      </dsp:nvSpPr>
      <dsp:spPr>
        <a:xfrm>
          <a:off x="4515875" y="2992786"/>
          <a:ext cx="3890622" cy="5319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</a:rPr>
            <a:t>Правоохранительные органы</a:t>
          </a:r>
          <a:endParaRPr lang="ru-RU" sz="20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515875" y="2992786"/>
        <a:ext cx="3890622" cy="531921"/>
      </dsp:txXfrm>
    </dsp:sp>
    <dsp:sp modelId="{DD1D4A0D-0978-4E10-92D1-20981FDBA07D}">
      <dsp:nvSpPr>
        <dsp:cNvPr id="0" name=""/>
        <dsp:cNvSpPr/>
      </dsp:nvSpPr>
      <dsp:spPr>
        <a:xfrm>
          <a:off x="4515875" y="3591197"/>
          <a:ext cx="3890622" cy="5319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</a:rPr>
            <a:t>Финансово-экономическая система</a:t>
          </a:r>
          <a:endParaRPr lang="ru-RU" sz="20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515875" y="3591197"/>
        <a:ext cx="3890622" cy="531921"/>
      </dsp:txXfrm>
    </dsp:sp>
    <dsp:sp modelId="{EA2A1C58-D262-4E52-9D8A-6313D57ACA7E}">
      <dsp:nvSpPr>
        <dsp:cNvPr id="0" name=""/>
        <dsp:cNvSpPr/>
      </dsp:nvSpPr>
      <dsp:spPr>
        <a:xfrm>
          <a:off x="4515875" y="4189608"/>
          <a:ext cx="3890622" cy="5319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</a:rPr>
            <a:t>Надзорные органы</a:t>
          </a:r>
          <a:endParaRPr lang="ru-RU" sz="20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515875" y="4189608"/>
        <a:ext cx="3890622" cy="531921"/>
      </dsp:txXfrm>
    </dsp:sp>
    <dsp:sp modelId="{9B192447-3061-4A5D-AC31-D646D6D03EA2}">
      <dsp:nvSpPr>
        <dsp:cNvPr id="0" name=""/>
        <dsp:cNvSpPr/>
      </dsp:nvSpPr>
      <dsp:spPr>
        <a:xfrm>
          <a:off x="4515875" y="4788020"/>
          <a:ext cx="3890622" cy="5319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</a:rPr>
            <a:t>Средства массовой информации</a:t>
          </a:r>
          <a:endParaRPr lang="ru-RU" sz="20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515875" y="4788020"/>
        <a:ext cx="3890622" cy="53192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839407-DBE2-4CBF-9967-11C06850BCFC}">
      <dsp:nvSpPr>
        <dsp:cNvPr id="0" name=""/>
        <dsp:cNvSpPr/>
      </dsp:nvSpPr>
      <dsp:spPr>
        <a:xfrm>
          <a:off x="3649591" y="4608843"/>
          <a:ext cx="35456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77281" y="45720"/>
              </a:lnTo>
              <a:lnTo>
                <a:pt x="177281" y="78575"/>
              </a:lnTo>
              <a:lnTo>
                <a:pt x="354562" y="7857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17970" y="4645661"/>
        <a:ext cx="17804" cy="17804"/>
      </dsp:txXfrm>
    </dsp:sp>
    <dsp:sp modelId="{C587E232-A8AF-4B5D-825D-E5FB851C6D66}">
      <dsp:nvSpPr>
        <dsp:cNvPr id="0" name=""/>
        <dsp:cNvSpPr/>
      </dsp:nvSpPr>
      <dsp:spPr>
        <a:xfrm>
          <a:off x="966932" y="3429000"/>
          <a:ext cx="376795" cy="12255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8397" y="0"/>
              </a:lnTo>
              <a:lnTo>
                <a:pt x="188397" y="1225563"/>
              </a:lnTo>
              <a:lnTo>
                <a:pt x="376795" y="12255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solidFill>
              <a:schemeClr val="bg1"/>
            </a:solidFill>
            <a:latin typeface="+mj-lt"/>
          </a:endParaRPr>
        </a:p>
      </dsp:txBody>
      <dsp:txXfrm>
        <a:off x="1123275" y="4009727"/>
        <a:ext cx="64108" cy="64108"/>
      </dsp:txXfrm>
    </dsp:sp>
    <dsp:sp modelId="{453C88DF-9A4F-470A-8739-B6BAD044FCCC}">
      <dsp:nvSpPr>
        <dsp:cNvPr id="0" name=""/>
        <dsp:cNvSpPr/>
      </dsp:nvSpPr>
      <dsp:spPr>
        <a:xfrm>
          <a:off x="3675792" y="3479209"/>
          <a:ext cx="36567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567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49490" y="3515787"/>
        <a:ext cx="18283" cy="18283"/>
      </dsp:txXfrm>
    </dsp:sp>
    <dsp:sp modelId="{7193FA8B-9DA2-408C-8069-84688D4AA9E9}">
      <dsp:nvSpPr>
        <dsp:cNvPr id="0" name=""/>
        <dsp:cNvSpPr/>
      </dsp:nvSpPr>
      <dsp:spPr>
        <a:xfrm>
          <a:off x="966932" y="3429000"/>
          <a:ext cx="365679" cy="95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2839" y="0"/>
              </a:lnTo>
              <a:lnTo>
                <a:pt x="182839" y="95929"/>
              </a:lnTo>
              <a:lnTo>
                <a:pt x="365679" y="959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solidFill>
              <a:schemeClr val="bg1"/>
            </a:solidFill>
            <a:latin typeface="+mj-lt"/>
          </a:endParaRPr>
        </a:p>
      </dsp:txBody>
      <dsp:txXfrm>
        <a:off x="1140320" y="3467513"/>
        <a:ext cx="18902" cy="18902"/>
      </dsp:txXfrm>
    </dsp:sp>
    <dsp:sp modelId="{5D30FC88-BDD7-481E-9B6F-77CBAA83D0A0}">
      <dsp:nvSpPr>
        <dsp:cNvPr id="0" name=""/>
        <dsp:cNvSpPr/>
      </dsp:nvSpPr>
      <dsp:spPr>
        <a:xfrm>
          <a:off x="3704863" y="2220790"/>
          <a:ext cx="36567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567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78561" y="2257368"/>
        <a:ext cx="18283" cy="18283"/>
      </dsp:txXfrm>
    </dsp:sp>
    <dsp:sp modelId="{20EFC7E9-3B9D-47A2-9D08-B63322438C4B}">
      <dsp:nvSpPr>
        <dsp:cNvPr id="0" name=""/>
        <dsp:cNvSpPr/>
      </dsp:nvSpPr>
      <dsp:spPr>
        <a:xfrm>
          <a:off x="966932" y="2266510"/>
          <a:ext cx="365679" cy="1162489"/>
        </a:xfrm>
        <a:custGeom>
          <a:avLst/>
          <a:gdLst/>
          <a:ahLst/>
          <a:cxnLst/>
          <a:rect l="0" t="0" r="0" b="0"/>
          <a:pathLst>
            <a:path>
              <a:moveTo>
                <a:pt x="0" y="1162489"/>
              </a:moveTo>
              <a:lnTo>
                <a:pt x="182839" y="1162489"/>
              </a:lnTo>
              <a:lnTo>
                <a:pt x="182839" y="0"/>
              </a:lnTo>
              <a:lnTo>
                <a:pt x="36567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solidFill>
              <a:schemeClr val="bg1"/>
            </a:solidFill>
            <a:latin typeface="+mj-lt"/>
          </a:endParaRPr>
        </a:p>
      </dsp:txBody>
      <dsp:txXfrm>
        <a:off x="1119305" y="2817289"/>
        <a:ext cx="60932" cy="60932"/>
      </dsp:txXfrm>
    </dsp:sp>
    <dsp:sp modelId="{F7655632-91CA-401A-B63C-8E154B2FE127}">
      <dsp:nvSpPr>
        <dsp:cNvPr id="0" name=""/>
        <dsp:cNvSpPr/>
      </dsp:nvSpPr>
      <dsp:spPr>
        <a:xfrm rot="16200000">
          <a:off x="-2043487" y="2947000"/>
          <a:ext cx="5056840" cy="963999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+mj-lt"/>
            </a:rPr>
            <a:t>Дошкольное образование</a:t>
          </a:r>
          <a:endParaRPr lang="ru-RU" sz="2400" b="1" kern="1200" dirty="0">
            <a:solidFill>
              <a:schemeClr val="bg1"/>
            </a:solidFill>
            <a:latin typeface="+mj-lt"/>
          </a:endParaRPr>
        </a:p>
      </dsp:txBody>
      <dsp:txXfrm rot="16200000">
        <a:off x="-2043487" y="2947000"/>
        <a:ext cx="5056840" cy="963999"/>
      </dsp:txXfrm>
    </dsp:sp>
    <dsp:sp modelId="{F68A0D6D-4A57-4782-B0CB-263BFD65C0A6}">
      <dsp:nvSpPr>
        <dsp:cNvPr id="0" name=""/>
        <dsp:cNvSpPr/>
      </dsp:nvSpPr>
      <dsp:spPr>
        <a:xfrm>
          <a:off x="1332611" y="1594182"/>
          <a:ext cx="2372252" cy="1344656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Включение модулей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в занятия с детьми</a:t>
          </a:r>
          <a:endParaRPr lang="ru-RU" sz="2000" b="1" kern="1200" dirty="0">
            <a:solidFill>
              <a:schemeClr val="bg1"/>
            </a:solidFill>
            <a:latin typeface="+mj-lt"/>
          </a:endParaRPr>
        </a:p>
      </dsp:txBody>
      <dsp:txXfrm>
        <a:off x="1332611" y="1594182"/>
        <a:ext cx="2372252" cy="1344656"/>
      </dsp:txXfrm>
    </dsp:sp>
    <dsp:sp modelId="{4F1BE0E8-6B4A-4FB6-8843-43BA161CC625}">
      <dsp:nvSpPr>
        <dsp:cNvPr id="0" name=""/>
        <dsp:cNvSpPr/>
      </dsp:nvSpPr>
      <dsp:spPr>
        <a:xfrm>
          <a:off x="4070543" y="1639694"/>
          <a:ext cx="1828395" cy="1253632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+mj-lt"/>
            </a:rPr>
            <a:t>«В гости к финансовой грамотности»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+mj-lt"/>
            </a:rPr>
            <a:t> (ДОУ 54)</a:t>
          </a:r>
          <a:endParaRPr lang="ru-RU" sz="1600" b="1" kern="1200" dirty="0">
            <a:solidFill>
              <a:schemeClr val="bg1"/>
            </a:solidFill>
            <a:latin typeface="+mj-lt"/>
          </a:endParaRPr>
        </a:p>
      </dsp:txBody>
      <dsp:txXfrm>
        <a:off x="4070543" y="1639694"/>
        <a:ext cx="1828395" cy="1253632"/>
      </dsp:txXfrm>
    </dsp:sp>
    <dsp:sp modelId="{5C32BAF4-2A85-4055-A481-EC863BF7A97F}">
      <dsp:nvSpPr>
        <dsp:cNvPr id="0" name=""/>
        <dsp:cNvSpPr/>
      </dsp:nvSpPr>
      <dsp:spPr>
        <a:xfrm>
          <a:off x="1332611" y="3078198"/>
          <a:ext cx="2343180" cy="893461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+mj-lt"/>
            </a:rPr>
            <a:t>Проектная деятельность</a:t>
          </a:r>
          <a:endParaRPr lang="ru-RU" sz="2000" b="1" kern="1200" dirty="0">
            <a:solidFill>
              <a:schemeClr val="bg1"/>
            </a:solidFill>
            <a:latin typeface="+mj-lt"/>
          </a:endParaRPr>
        </a:p>
      </dsp:txBody>
      <dsp:txXfrm>
        <a:off x="1332611" y="3078198"/>
        <a:ext cx="2343180" cy="893461"/>
      </dsp:txXfrm>
    </dsp:sp>
    <dsp:sp modelId="{2248DE46-A3E9-4DEC-A13C-AF7369882360}">
      <dsp:nvSpPr>
        <dsp:cNvPr id="0" name=""/>
        <dsp:cNvSpPr/>
      </dsp:nvSpPr>
      <dsp:spPr>
        <a:xfrm>
          <a:off x="4041471" y="3160027"/>
          <a:ext cx="1828395" cy="729803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+mj-lt"/>
            </a:rPr>
            <a:t>«Товары от А до Я» (ДОУ 42)</a:t>
          </a:r>
          <a:endParaRPr lang="ru-RU" sz="1600" b="1" kern="1200" dirty="0">
            <a:solidFill>
              <a:schemeClr val="bg1"/>
            </a:solidFill>
            <a:latin typeface="+mj-lt"/>
          </a:endParaRPr>
        </a:p>
      </dsp:txBody>
      <dsp:txXfrm>
        <a:off x="4041471" y="3160027"/>
        <a:ext cx="1828395" cy="729803"/>
      </dsp:txXfrm>
    </dsp:sp>
    <dsp:sp modelId="{6CEAC662-2797-4436-B466-9B951B151998}">
      <dsp:nvSpPr>
        <dsp:cNvPr id="0" name=""/>
        <dsp:cNvSpPr/>
      </dsp:nvSpPr>
      <dsp:spPr>
        <a:xfrm>
          <a:off x="1343728" y="4078164"/>
          <a:ext cx="2305863" cy="1152798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+mj-lt"/>
            </a:rPr>
            <a:t>Финансовая грамотность в играх</a:t>
          </a:r>
          <a:endParaRPr lang="ru-RU" sz="2000" b="1" kern="1200" dirty="0">
            <a:solidFill>
              <a:schemeClr val="bg1"/>
            </a:solidFill>
            <a:latin typeface="+mj-lt"/>
          </a:endParaRPr>
        </a:p>
      </dsp:txBody>
      <dsp:txXfrm>
        <a:off x="1343728" y="4078164"/>
        <a:ext cx="2305863" cy="1152798"/>
      </dsp:txXfrm>
    </dsp:sp>
    <dsp:sp modelId="{D59777F8-4520-46AB-831C-53B62E7948F7}">
      <dsp:nvSpPr>
        <dsp:cNvPr id="0" name=""/>
        <dsp:cNvSpPr/>
      </dsp:nvSpPr>
      <dsp:spPr>
        <a:xfrm>
          <a:off x="4004154" y="4229628"/>
          <a:ext cx="1828395" cy="915580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+mj-lt"/>
            </a:rPr>
            <a:t>«Рекламное агентство»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+mj-lt"/>
            </a:rPr>
            <a:t>(ДОУ 40) </a:t>
          </a:r>
          <a:endParaRPr lang="ru-RU" sz="1600" b="1" kern="1200" dirty="0">
            <a:solidFill>
              <a:schemeClr val="bg1"/>
            </a:solidFill>
            <a:latin typeface="+mj-lt"/>
          </a:endParaRPr>
        </a:p>
      </dsp:txBody>
      <dsp:txXfrm>
        <a:off x="4004154" y="4229628"/>
        <a:ext cx="1828395" cy="91558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7F8F6FA-7923-4031-915F-63002B33AD9E}">
      <dsp:nvSpPr>
        <dsp:cNvPr id="0" name=""/>
        <dsp:cNvSpPr/>
      </dsp:nvSpPr>
      <dsp:spPr>
        <a:xfrm>
          <a:off x="4008854" y="5948619"/>
          <a:ext cx="4247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474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210610" y="5983720"/>
        <a:ext cx="21237" cy="21237"/>
      </dsp:txXfrm>
    </dsp:sp>
    <dsp:sp modelId="{7193FA8B-9DA2-408C-8069-84688D4AA9E9}">
      <dsp:nvSpPr>
        <dsp:cNvPr id="0" name=""/>
        <dsp:cNvSpPr/>
      </dsp:nvSpPr>
      <dsp:spPr>
        <a:xfrm>
          <a:off x="850815" y="3594328"/>
          <a:ext cx="427410" cy="2400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3705" y="0"/>
              </a:lnTo>
              <a:lnTo>
                <a:pt x="213705" y="2400010"/>
              </a:lnTo>
              <a:lnTo>
                <a:pt x="427410" y="24000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kern="1200">
            <a:latin typeface="+mj-lt"/>
          </a:endParaRPr>
        </a:p>
      </dsp:txBody>
      <dsp:txXfrm>
        <a:off x="1003576" y="4733389"/>
        <a:ext cx="121888" cy="121888"/>
      </dsp:txXfrm>
    </dsp:sp>
    <dsp:sp modelId="{4E9131A9-4829-415B-AD0E-6D411FDCE69A}">
      <dsp:nvSpPr>
        <dsp:cNvPr id="0" name=""/>
        <dsp:cNvSpPr/>
      </dsp:nvSpPr>
      <dsp:spPr>
        <a:xfrm>
          <a:off x="4057127" y="4614174"/>
          <a:ext cx="4247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474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258883" y="4649275"/>
        <a:ext cx="21237" cy="21237"/>
      </dsp:txXfrm>
    </dsp:sp>
    <dsp:sp modelId="{78F0E3FF-9187-4203-89E5-D5A98A70C55E}">
      <dsp:nvSpPr>
        <dsp:cNvPr id="0" name=""/>
        <dsp:cNvSpPr/>
      </dsp:nvSpPr>
      <dsp:spPr>
        <a:xfrm>
          <a:off x="850815" y="3594328"/>
          <a:ext cx="427410" cy="1065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3705" y="0"/>
              </a:lnTo>
              <a:lnTo>
                <a:pt x="213705" y="1065565"/>
              </a:lnTo>
              <a:lnTo>
                <a:pt x="427410" y="10655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035818" y="4098409"/>
        <a:ext cx="57404" cy="57404"/>
      </dsp:txXfrm>
    </dsp:sp>
    <dsp:sp modelId="{AD7B9E19-32BE-4F56-A984-7C0592DD0363}">
      <dsp:nvSpPr>
        <dsp:cNvPr id="0" name=""/>
        <dsp:cNvSpPr/>
      </dsp:nvSpPr>
      <dsp:spPr>
        <a:xfrm>
          <a:off x="4121689" y="2868157"/>
          <a:ext cx="4247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474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23445" y="2903258"/>
        <a:ext cx="21237" cy="21237"/>
      </dsp:txXfrm>
    </dsp:sp>
    <dsp:sp modelId="{84DC37C0-EEA6-4B00-9862-734BF3B85E94}">
      <dsp:nvSpPr>
        <dsp:cNvPr id="0" name=""/>
        <dsp:cNvSpPr/>
      </dsp:nvSpPr>
      <dsp:spPr>
        <a:xfrm>
          <a:off x="850815" y="2913877"/>
          <a:ext cx="427410" cy="680451"/>
        </a:xfrm>
        <a:custGeom>
          <a:avLst/>
          <a:gdLst/>
          <a:ahLst/>
          <a:cxnLst/>
          <a:rect l="0" t="0" r="0" b="0"/>
          <a:pathLst>
            <a:path>
              <a:moveTo>
                <a:pt x="0" y="680451"/>
              </a:moveTo>
              <a:lnTo>
                <a:pt x="213705" y="680451"/>
              </a:lnTo>
              <a:lnTo>
                <a:pt x="213705" y="0"/>
              </a:lnTo>
              <a:lnTo>
                <a:pt x="42741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044432" y="3234014"/>
        <a:ext cx="40177" cy="40177"/>
      </dsp:txXfrm>
    </dsp:sp>
    <dsp:sp modelId="{996998D6-1E4A-4E2D-B06A-BCFA3A95B546}">
      <dsp:nvSpPr>
        <dsp:cNvPr id="0" name=""/>
        <dsp:cNvSpPr/>
      </dsp:nvSpPr>
      <dsp:spPr>
        <a:xfrm>
          <a:off x="4052943" y="1252079"/>
          <a:ext cx="42474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474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254699" y="1287181"/>
        <a:ext cx="21237" cy="21237"/>
      </dsp:txXfrm>
    </dsp:sp>
    <dsp:sp modelId="{20EFC7E9-3B9D-47A2-9D08-B63322438C4B}">
      <dsp:nvSpPr>
        <dsp:cNvPr id="0" name=""/>
        <dsp:cNvSpPr/>
      </dsp:nvSpPr>
      <dsp:spPr>
        <a:xfrm>
          <a:off x="850815" y="1297799"/>
          <a:ext cx="427410" cy="2296529"/>
        </a:xfrm>
        <a:custGeom>
          <a:avLst/>
          <a:gdLst/>
          <a:ahLst/>
          <a:cxnLst/>
          <a:rect l="0" t="0" r="0" b="0"/>
          <a:pathLst>
            <a:path>
              <a:moveTo>
                <a:pt x="0" y="2296529"/>
              </a:moveTo>
              <a:lnTo>
                <a:pt x="213705" y="2296529"/>
              </a:lnTo>
              <a:lnTo>
                <a:pt x="213705" y="0"/>
              </a:lnTo>
              <a:lnTo>
                <a:pt x="42741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kern="1200">
            <a:latin typeface="+mj-lt"/>
          </a:endParaRPr>
        </a:p>
      </dsp:txBody>
      <dsp:txXfrm>
        <a:off x="1006121" y="2387665"/>
        <a:ext cx="116798" cy="116798"/>
      </dsp:txXfrm>
    </dsp:sp>
    <dsp:sp modelId="{F7655632-91CA-401A-B63C-8E154B2FE127}">
      <dsp:nvSpPr>
        <dsp:cNvPr id="0" name=""/>
        <dsp:cNvSpPr/>
      </dsp:nvSpPr>
      <dsp:spPr>
        <a:xfrm rot="16200000">
          <a:off x="-2232149" y="3170783"/>
          <a:ext cx="5318840" cy="847089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+mj-lt"/>
            </a:rPr>
            <a:t>Общее образование</a:t>
          </a:r>
          <a:endParaRPr lang="ru-RU" sz="2400" b="1" kern="1200" dirty="0">
            <a:latin typeface="+mj-lt"/>
          </a:endParaRPr>
        </a:p>
      </dsp:txBody>
      <dsp:txXfrm rot="16200000">
        <a:off x="-2232149" y="3170783"/>
        <a:ext cx="5318840" cy="847089"/>
      </dsp:txXfrm>
    </dsp:sp>
    <dsp:sp modelId="{F68A0D6D-4A57-4782-B0CB-263BFD65C0A6}">
      <dsp:nvSpPr>
        <dsp:cNvPr id="0" name=""/>
        <dsp:cNvSpPr/>
      </dsp:nvSpPr>
      <dsp:spPr>
        <a:xfrm>
          <a:off x="1278226" y="825557"/>
          <a:ext cx="2774717" cy="944484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Модули в общеобразовательных предметах</a:t>
          </a:r>
          <a:endParaRPr lang="ru-RU" sz="2000" b="1" kern="1200" dirty="0">
            <a:solidFill>
              <a:schemeClr val="bg1"/>
            </a:solidFill>
            <a:latin typeface="+mj-lt"/>
          </a:endParaRPr>
        </a:p>
      </dsp:txBody>
      <dsp:txXfrm>
        <a:off x="1278226" y="825557"/>
        <a:ext cx="2774717" cy="944484"/>
      </dsp:txXfrm>
    </dsp:sp>
    <dsp:sp modelId="{4B5C7F09-3CA0-48B2-852A-AB52382B1BF4}">
      <dsp:nvSpPr>
        <dsp:cNvPr id="0" name=""/>
        <dsp:cNvSpPr/>
      </dsp:nvSpPr>
      <dsp:spPr>
        <a:xfrm>
          <a:off x="4477692" y="788013"/>
          <a:ext cx="2123746" cy="1019573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+mj-lt"/>
            </a:rPr>
            <a:t>Математика, обществознание, география, технология</a:t>
          </a:r>
          <a:endParaRPr lang="ru-RU" sz="1600" b="1" kern="1200" dirty="0">
            <a:solidFill>
              <a:schemeClr val="bg1"/>
            </a:solidFill>
            <a:latin typeface="+mj-lt"/>
          </a:endParaRPr>
        </a:p>
      </dsp:txBody>
      <dsp:txXfrm>
        <a:off x="4477692" y="788013"/>
        <a:ext cx="2123746" cy="1019573"/>
      </dsp:txXfrm>
    </dsp:sp>
    <dsp:sp modelId="{C413C0E2-CB0B-4151-808D-07CA77DD5589}">
      <dsp:nvSpPr>
        <dsp:cNvPr id="0" name=""/>
        <dsp:cNvSpPr/>
      </dsp:nvSpPr>
      <dsp:spPr>
        <a:xfrm>
          <a:off x="1278226" y="2290291"/>
          <a:ext cx="2843463" cy="1247170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+mj-lt"/>
            </a:rPr>
            <a:t>Часть УП,  формируемая  участниками образовательных отношений</a:t>
          </a:r>
          <a:endParaRPr lang="ru-RU" sz="2000" b="1" kern="1200" dirty="0">
            <a:solidFill>
              <a:schemeClr val="bg1"/>
            </a:solidFill>
            <a:latin typeface="+mj-lt"/>
          </a:endParaRPr>
        </a:p>
      </dsp:txBody>
      <dsp:txXfrm>
        <a:off x="1278226" y="2290291"/>
        <a:ext cx="2843463" cy="1247170"/>
      </dsp:txXfrm>
    </dsp:sp>
    <dsp:sp modelId="{F616AEED-FEA2-466A-8AB6-1BCD55447808}">
      <dsp:nvSpPr>
        <dsp:cNvPr id="0" name=""/>
        <dsp:cNvSpPr/>
      </dsp:nvSpPr>
      <dsp:spPr>
        <a:xfrm>
          <a:off x="4546438" y="1969457"/>
          <a:ext cx="2123746" cy="1888839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Финансовая мудрость (1-4)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«Юный финансист»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 (5-9)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«Основы финансовой грамотности» (10-11</a:t>
          </a:r>
          <a:r>
            <a:rPr lang="ru-RU" sz="1400" b="1" kern="1200" dirty="0" smtClean="0">
              <a:solidFill>
                <a:schemeClr val="bg1"/>
              </a:solidFill>
            </a:rPr>
            <a:t>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bg1"/>
            </a:solidFill>
            <a:latin typeface="+mj-lt"/>
          </a:endParaRPr>
        </a:p>
      </dsp:txBody>
      <dsp:txXfrm>
        <a:off x="4546438" y="1969457"/>
        <a:ext cx="2123746" cy="1888839"/>
      </dsp:txXfrm>
    </dsp:sp>
    <dsp:sp modelId="{685896C8-BDE1-43E3-BA6B-F3677B474C69}">
      <dsp:nvSpPr>
        <dsp:cNvPr id="0" name=""/>
        <dsp:cNvSpPr/>
      </dsp:nvSpPr>
      <dsp:spPr>
        <a:xfrm>
          <a:off x="1278226" y="4336152"/>
          <a:ext cx="2778901" cy="647483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+mj-lt"/>
            </a:rPr>
            <a:t>Внеурочная деятельность</a:t>
          </a:r>
          <a:endParaRPr lang="ru-RU" sz="2000" b="1" kern="1200" dirty="0">
            <a:solidFill>
              <a:schemeClr val="bg1"/>
            </a:solidFill>
            <a:latin typeface="+mj-lt"/>
          </a:endParaRPr>
        </a:p>
      </dsp:txBody>
      <dsp:txXfrm>
        <a:off x="1278226" y="4336152"/>
        <a:ext cx="2778901" cy="647483"/>
      </dsp:txXfrm>
    </dsp:sp>
    <dsp:sp modelId="{22165527-97BE-4B04-96C0-7DF37A803B31}">
      <dsp:nvSpPr>
        <dsp:cNvPr id="0" name=""/>
        <dsp:cNvSpPr/>
      </dsp:nvSpPr>
      <dsp:spPr>
        <a:xfrm>
          <a:off x="4481876" y="4020167"/>
          <a:ext cx="2123746" cy="1279453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Внеурочный курс «Функциональная грамотность», модуль «Финансовая грамотность» (1-11)</a:t>
          </a:r>
          <a:endParaRPr lang="ru-RU" sz="1600" b="1" kern="1200" dirty="0">
            <a:solidFill>
              <a:schemeClr val="bg1"/>
            </a:solidFill>
            <a:latin typeface="+mj-lt"/>
          </a:endParaRPr>
        </a:p>
      </dsp:txBody>
      <dsp:txXfrm>
        <a:off x="4481876" y="4020167"/>
        <a:ext cx="2123746" cy="1279453"/>
      </dsp:txXfrm>
    </dsp:sp>
    <dsp:sp modelId="{5C32BAF4-2A85-4055-A481-EC863BF7A97F}">
      <dsp:nvSpPr>
        <dsp:cNvPr id="0" name=""/>
        <dsp:cNvSpPr/>
      </dsp:nvSpPr>
      <dsp:spPr>
        <a:xfrm>
          <a:off x="1278226" y="5547811"/>
          <a:ext cx="2730628" cy="893054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Проектная деятельность</a:t>
          </a:r>
          <a:endParaRPr lang="ru-RU" sz="2000" b="1" kern="1200" dirty="0">
            <a:solidFill>
              <a:schemeClr val="bg1"/>
            </a:solidFill>
            <a:latin typeface="+mj-lt"/>
          </a:endParaRPr>
        </a:p>
      </dsp:txBody>
      <dsp:txXfrm>
        <a:off x="1278226" y="5547811"/>
        <a:ext cx="2730628" cy="893054"/>
      </dsp:txXfrm>
    </dsp:sp>
    <dsp:sp modelId="{69C645F3-2BDE-4BB7-8759-613D4AEC57A5}">
      <dsp:nvSpPr>
        <dsp:cNvPr id="0" name=""/>
        <dsp:cNvSpPr/>
      </dsp:nvSpPr>
      <dsp:spPr>
        <a:xfrm>
          <a:off x="4433603" y="5461492"/>
          <a:ext cx="2123746" cy="1065693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«Финансы не поют романсы»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«Ох уж эти деньги»</a:t>
          </a:r>
          <a:endParaRPr lang="ru-RU" sz="1600" b="1" kern="1200" dirty="0">
            <a:solidFill>
              <a:schemeClr val="bg1"/>
            </a:solidFill>
            <a:latin typeface="+mj-lt"/>
          </a:endParaRPr>
        </a:p>
      </dsp:txBody>
      <dsp:txXfrm>
        <a:off x="4433603" y="5461492"/>
        <a:ext cx="2123746" cy="106569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926F3E-671A-4E33-AE5C-972B0DF79766}">
      <dsp:nvSpPr>
        <dsp:cNvPr id="0" name=""/>
        <dsp:cNvSpPr/>
      </dsp:nvSpPr>
      <dsp:spPr>
        <a:xfrm>
          <a:off x="3926776" y="4834834"/>
          <a:ext cx="2447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4759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043037" y="4874435"/>
        <a:ext cx="12237" cy="12237"/>
      </dsp:txXfrm>
    </dsp:sp>
    <dsp:sp modelId="{7193FA8B-9DA2-408C-8069-84688D4AA9E9}">
      <dsp:nvSpPr>
        <dsp:cNvPr id="0" name=""/>
        <dsp:cNvSpPr/>
      </dsp:nvSpPr>
      <dsp:spPr>
        <a:xfrm>
          <a:off x="867717" y="3326885"/>
          <a:ext cx="244759" cy="15536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2379" y="0"/>
              </a:lnTo>
              <a:lnTo>
                <a:pt x="122379" y="1553669"/>
              </a:lnTo>
              <a:lnTo>
                <a:pt x="244759" y="15536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solidFill>
              <a:schemeClr val="bg1"/>
            </a:solidFill>
            <a:latin typeface="+mj-lt"/>
          </a:endParaRPr>
        </a:p>
      </dsp:txBody>
      <dsp:txXfrm>
        <a:off x="950776" y="4064399"/>
        <a:ext cx="78641" cy="78641"/>
      </dsp:txXfrm>
    </dsp:sp>
    <dsp:sp modelId="{D91A3947-D54C-4948-B363-E61796F7F6F0}">
      <dsp:nvSpPr>
        <dsp:cNvPr id="0" name=""/>
        <dsp:cNvSpPr/>
      </dsp:nvSpPr>
      <dsp:spPr>
        <a:xfrm>
          <a:off x="3950237" y="1715715"/>
          <a:ext cx="25472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27360" y="45720"/>
              </a:lnTo>
              <a:lnTo>
                <a:pt x="127360" y="55685"/>
              </a:lnTo>
              <a:lnTo>
                <a:pt x="254720" y="5568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071224" y="1755062"/>
        <a:ext cx="12745" cy="12745"/>
      </dsp:txXfrm>
    </dsp:sp>
    <dsp:sp modelId="{20EFC7E9-3B9D-47A2-9D08-B63322438C4B}">
      <dsp:nvSpPr>
        <dsp:cNvPr id="0" name=""/>
        <dsp:cNvSpPr/>
      </dsp:nvSpPr>
      <dsp:spPr>
        <a:xfrm>
          <a:off x="867717" y="1761435"/>
          <a:ext cx="234797" cy="1565450"/>
        </a:xfrm>
        <a:custGeom>
          <a:avLst/>
          <a:gdLst/>
          <a:ahLst/>
          <a:cxnLst/>
          <a:rect l="0" t="0" r="0" b="0"/>
          <a:pathLst>
            <a:path>
              <a:moveTo>
                <a:pt x="0" y="1565450"/>
              </a:moveTo>
              <a:lnTo>
                <a:pt x="117398" y="1565450"/>
              </a:lnTo>
              <a:lnTo>
                <a:pt x="117398" y="0"/>
              </a:lnTo>
              <a:lnTo>
                <a:pt x="23479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>
            <a:solidFill>
              <a:schemeClr val="bg1"/>
            </a:solidFill>
            <a:latin typeface="+mj-lt"/>
          </a:endParaRPr>
        </a:p>
      </dsp:txBody>
      <dsp:txXfrm>
        <a:off x="945542" y="2504586"/>
        <a:ext cx="79148" cy="79148"/>
      </dsp:txXfrm>
    </dsp:sp>
    <dsp:sp modelId="{F7655632-91CA-401A-B63C-8E154B2FE127}">
      <dsp:nvSpPr>
        <dsp:cNvPr id="0" name=""/>
        <dsp:cNvSpPr/>
      </dsp:nvSpPr>
      <dsp:spPr>
        <a:xfrm rot="16200000">
          <a:off x="-2032060" y="2895217"/>
          <a:ext cx="4936222" cy="863335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+mj-lt"/>
            </a:rPr>
            <a:t>Дополнительное образование</a:t>
          </a:r>
          <a:endParaRPr lang="ru-RU" sz="2400" b="1" kern="1200" dirty="0">
            <a:solidFill>
              <a:schemeClr val="bg1"/>
            </a:solidFill>
            <a:latin typeface="+mj-lt"/>
          </a:endParaRPr>
        </a:p>
      </dsp:txBody>
      <dsp:txXfrm rot="16200000">
        <a:off x="-2032060" y="2895217"/>
        <a:ext cx="4936222" cy="863335"/>
      </dsp:txXfrm>
    </dsp:sp>
    <dsp:sp modelId="{F68A0D6D-4A57-4782-B0CB-263BFD65C0A6}">
      <dsp:nvSpPr>
        <dsp:cNvPr id="0" name=""/>
        <dsp:cNvSpPr/>
      </dsp:nvSpPr>
      <dsp:spPr>
        <a:xfrm>
          <a:off x="1102514" y="804867"/>
          <a:ext cx="2847722" cy="1913134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Межмуниципальная интенсивная</a:t>
          </a:r>
          <a:r>
            <a:rPr lang="ru-RU" sz="2000" b="1" kern="1200" baseline="0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 школа «Финансовые будни»</a:t>
          </a:r>
          <a:endParaRPr lang="ru-RU" sz="2000" b="1" kern="1200" dirty="0">
            <a:solidFill>
              <a:schemeClr val="bg1"/>
            </a:solidFill>
            <a:latin typeface="+mj-lt"/>
          </a:endParaRPr>
        </a:p>
      </dsp:txBody>
      <dsp:txXfrm>
        <a:off x="1102514" y="804867"/>
        <a:ext cx="2847722" cy="1913134"/>
      </dsp:txXfrm>
    </dsp:sp>
    <dsp:sp modelId="{984C8D47-1424-4B15-AE61-32A8605986FB}">
      <dsp:nvSpPr>
        <dsp:cNvPr id="0" name=""/>
        <dsp:cNvSpPr/>
      </dsp:nvSpPr>
      <dsp:spPr>
        <a:xfrm>
          <a:off x="4204957" y="366484"/>
          <a:ext cx="2522608" cy="2809833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Азбука денег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Бюджет -доходы и расходы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Банки и банковские карты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Налоги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Страхование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Организация бизнеса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Финансовая грамотность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Финансовые риски</a:t>
          </a:r>
        </a:p>
      </dsp:txBody>
      <dsp:txXfrm>
        <a:off x="4204957" y="366484"/>
        <a:ext cx="2522608" cy="2809833"/>
      </dsp:txXfrm>
    </dsp:sp>
    <dsp:sp modelId="{5C32BAF4-2A85-4055-A481-EC863BF7A97F}">
      <dsp:nvSpPr>
        <dsp:cNvPr id="0" name=""/>
        <dsp:cNvSpPr/>
      </dsp:nvSpPr>
      <dsp:spPr>
        <a:xfrm>
          <a:off x="1112476" y="3922172"/>
          <a:ext cx="2814300" cy="1916765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Профильные смены по финансовой грамотности в пришкольных лагерях</a:t>
          </a:r>
          <a:endParaRPr lang="ru-RU" sz="2000" b="1" kern="1200" dirty="0">
            <a:solidFill>
              <a:schemeClr val="bg1"/>
            </a:solidFill>
            <a:latin typeface="+mj-lt"/>
          </a:endParaRPr>
        </a:p>
      </dsp:txBody>
      <dsp:txXfrm>
        <a:off x="1112476" y="3922172"/>
        <a:ext cx="2814300" cy="1916765"/>
      </dsp:txXfrm>
    </dsp:sp>
    <dsp:sp modelId="{2AE34F2B-BC32-47CD-A3D1-C0F0B0FCFC76}">
      <dsp:nvSpPr>
        <dsp:cNvPr id="0" name=""/>
        <dsp:cNvSpPr/>
      </dsp:nvSpPr>
      <dsp:spPr>
        <a:xfrm>
          <a:off x="4171535" y="3269594"/>
          <a:ext cx="2542458" cy="3221920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Конкурс плакатов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«Я, Финансы и Семья»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Онлайн-викторина «Финансовые профессии»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Командная игра «Найди. Потрать»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«Финансовый театр»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«День финансовой безопасности»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Квиз</a:t>
          </a:r>
          <a:r>
            <a:rPr lang="ru-RU" sz="1600" kern="1200" dirty="0" smtClean="0"/>
            <a:t> – игра «Финансовая головоломка»</a:t>
          </a:r>
        </a:p>
      </dsp:txBody>
      <dsp:txXfrm>
        <a:off x="4171535" y="3269594"/>
        <a:ext cx="2542458" cy="3221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0A5D4-CD1C-4D21-AB58-30BBDA05C0BC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96CA9-BC8A-4B6E-9B09-9DF65882AA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4126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96CA9-BC8A-4B6E-9B09-9DF65882AAF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543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E52CA3-1E99-4563-8FE8-64B176C76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C4EF6BF-7D8B-4B54-B724-9D4363FA9D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2901964-DE15-4B0F-A167-C7C12B101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51ABF-8B3B-4D43-B39F-5ED77EAB77D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C051BFE-6609-46A2-B79F-E1596EA6D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3C65CB-BB1E-461F-AA1E-946FAE982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0CF0-A666-41FB-99A6-EF839CF6D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31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05C721-17B5-4B19-9FFA-9FCE07989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216DF2F-C545-4F6E-8408-CBA9F3E53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F1ED0B5-EFBF-4BFC-90EF-F4E2632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51ABF-8B3B-4D43-B39F-5ED77EAB77D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95A4801-C57A-45F9-B0E7-5BEBB6838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FA7794-6825-4726-BE94-198792B06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0CF0-A666-41FB-99A6-EF839CF6D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4735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B8559E3-8288-481C-8574-4F5EAA085A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2F2852C-01CE-4CD0-993A-ADD277E11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571BFAD-9832-4240-B18E-06D1B3632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51ABF-8B3B-4D43-B39F-5ED77EAB77D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8FC60E5-3EAC-4AAC-A141-AA0C7AA05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6D10EB5-77D2-4A41-B477-58ADE6832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0CF0-A666-41FB-99A6-EF839CF6D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9568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43143E-CA14-4C99-8652-FAF719679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B38AD93-6C2C-4CEA-A0DD-9055DE442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51AAC21-E353-44F3-A039-35C5D88CF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51ABF-8B3B-4D43-B39F-5ED77EAB77D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2D3A89E-F400-4FA6-8442-FCD973BC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548A80B-F205-4C09-B0F2-AD3C95AA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0CF0-A666-41FB-99A6-EF839CF6D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1035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2E004C-7588-4323-8696-176E84A1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FB0D00E-BAF4-41D5-A4D1-109651EF7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A78C468-AD27-496D-8C3F-848DEC16D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51ABF-8B3B-4D43-B39F-5ED77EAB77D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B92C5B0-41DA-46BE-ACA0-68FAB762E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E487BC-FC02-480C-927F-B74DF3D58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0CF0-A666-41FB-99A6-EF839CF6D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509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A0D337-A05E-411E-81A7-EBC42D92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9ADB7D-1040-40AB-9721-507E66B05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6B3A920-C923-4D80-BA38-2A773BDDC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10D518E-E88A-45A2-B092-49F42E890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51ABF-8B3B-4D43-B39F-5ED77EAB77D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E09CF9C-C914-4FBB-B31E-AC2F94A6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923BFA1-1DEA-4957-95E6-F361B3C5A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0CF0-A666-41FB-99A6-EF839CF6D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4527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FBED2A-8349-430B-9F05-4C0BAE0A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8E94A63-17A2-4571-BA20-7660D6894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4AF3669-5089-49D7-A5BD-FD8EFFCD5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82EC1B7-656E-406B-ACAE-AF7526BC8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07941CD-7B5E-427A-B148-D1F32EEC8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46DCF85-8674-4424-B4C3-051AD1260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51ABF-8B3B-4D43-B39F-5ED77EAB77D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5AAD88A-44B1-48BD-97C5-234B7F17E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7C41320-9E9F-48EB-B4EE-8F3CF834F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0CF0-A666-41FB-99A6-EF839CF6D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807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290E93-C877-4B33-9D4B-8E03DB4A8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C10B249-B3D3-4929-840B-C91276BBB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51ABF-8B3B-4D43-B39F-5ED77EAB77D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4C2220C-5B87-4877-9FEB-8C442E731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5D4F2F3-E695-4F8D-A32C-4BCF097D1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0CF0-A666-41FB-99A6-EF839CF6D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6523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B272396-E8B6-46C1-A92F-031882399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51ABF-8B3B-4D43-B39F-5ED77EAB77D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F118CB3-C966-4352-8645-22F69B865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1395E67-69A4-4360-AE36-F61A93789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0CF0-A666-41FB-99A6-EF839CF6D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4410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AB90F9-A97D-4128-B7B8-5753C893E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6880DB0-F293-488D-BE4F-BA2799714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BF485C5-0E97-4DD6-B9EC-85A336253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1AF1E7A-FAD2-4DEB-BCE2-74E0E92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51ABF-8B3B-4D43-B39F-5ED77EAB77D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CE9F96A-E9A3-4F21-A8E0-6AE0B29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8D93904-2562-4BD7-A5FC-68358A997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0CF0-A666-41FB-99A6-EF839CF6D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3733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D5B1CF-B8EF-4567-9EEC-86503AFB0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17EDFDF-8CFC-4D3C-8789-DBDD21353C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EC6EA7E-6A0F-4137-B11F-DDDCC14CE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0790D74-ACE8-41D2-9060-9E42CE704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51ABF-8B3B-4D43-B39F-5ED77EAB77D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6E61ED7-0AEE-479A-ADD5-5FEA0C384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2624C17-A1EF-4D36-9953-8F72C18FB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0CF0-A666-41FB-99A6-EF839CF6D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5704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4B3A52-FA7B-488C-A24D-C10ED0D66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42FA8F9-AC1D-4750-B660-75CA31E87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1A5A0F4-9B41-4BFC-9EB2-53B51CC4C3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51ABF-8B3B-4D43-B39F-5ED77EAB77D5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BAB838F-F12C-4EC1-AF19-A39B62FBC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FE32BE4-00CD-46D2-9FD7-F1D1841EE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00CF0-A666-41FB-99A6-EF839CF6DD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782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5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59657" y="1669143"/>
            <a:ext cx="8229600" cy="29754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solidFill>
                  <a:schemeClr val="bg1"/>
                </a:solidFill>
              </a:rPr>
              <a:t>Межотраслевой ресурс </a:t>
            </a:r>
          </a:p>
          <a:p>
            <a:r>
              <a:rPr lang="ru-RU" sz="5400" b="1" dirty="0" smtClean="0">
                <a:solidFill>
                  <a:schemeClr val="bg1"/>
                </a:solidFill>
              </a:rPr>
              <a:t>в процессе формирования финансовой грамотности населения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657" y="5997529"/>
            <a:ext cx="5370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Егорова Ольга Юрьевна,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заместитель главы г. Лесосибирска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355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Рабочий стол\RSHB-Logo-Russia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778" y="105439"/>
            <a:ext cx="3133253" cy="191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Рабочий стол\Emblem_of_the_Federal_Tax_Servic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8268" y="577730"/>
            <a:ext cx="2207079" cy="230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Рабочий стол\1280x800-rospotreb.a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8798" y="3831085"/>
            <a:ext cx="3098222" cy="193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5327" y="2122925"/>
            <a:ext cx="525060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Реализация комплексной программы обучения населения по финансовой грамотности:</a:t>
            </a:r>
          </a:p>
          <a:p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-основы финансовой грамотности-личный финансовый план;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-семейный бюджет: анализ и контроль;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-государственные программы поддержки физических лиц;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-защита от финансового мошенничества;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-продукты финансовых организаций;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-начинающий инвестор;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-разумное кредитование;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-цифровая грамотность;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</a:rPr>
              <a:t>кибербезопасность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37687" y="753318"/>
            <a:ext cx="36188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Уроки налоговой грамотности:</a:t>
            </a: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Для чего нужны налоги?</a:t>
            </a: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Какие бывают налоги?</a:t>
            </a: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На какие цели используют налоги?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87020" y="3831085"/>
            <a:ext cx="3237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Лекции</a:t>
            </a: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Открытые уроки</a:t>
            </a: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Консультирование специалистов</a:t>
            </a:r>
          </a:p>
        </p:txBody>
      </p:sp>
    </p:spTree>
    <p:extLst>
      <p:ext uri="{BB962C8B-B14F-4D97-AF65-F5344CB8AC3E}">
        <p14:creationId xmlns:p14="http://schemas.microsoft.com/office/powerpoint/2010/main" xmlns="" val="198140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D:\Рабочий стол\ФГ окружное\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307"/>
          <a:stretch/>
        </p:blipFill>
        <p:spPr bwMode="auto">
          <a:xfrm>
            <a:off x="14514" y="3220563"/>
            <a:ext cx="12192000" cy="378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8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Комплексный центр социального обслуживания населения «</a:t>
            </a:r>
            <a:r>
              <a:rPr lang="ru-RU" sz="4000" b="1" dirty="0" err="1" smtClean="0">
                <a:solidFill>
                  <a:schemeClr val="accent5">
                    <a:lumMod val="50000"/>
                  </a:schemeClr>
                </a:solidFill>
              </a:rPr>
              <a:t>Лесосибирский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»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20160244"/>
              </p:ext>
            </p:extLst>
          </p:nvPr>
        </p:nvGraphicFramePr>
        <p:xfrm>
          <a:off x="231724" y="1237599"/>
          <a:ext cx="3353809" cy="2351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1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98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98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3199">
                <a:tc gridSpan="3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Обучение финансовой грамотности </a:t>
                      </a:r>
                      <a:endParaRPr lang="ru-RU" sz="24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855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Год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Кол-во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занятий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Кол-во чел.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0195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84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074" name="Picture 2" descr="D:\Рабочий стол\Окружное по ФГ\КЦСОН\фото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200" y="3628187"/>
            <a:ext cx="2422360" cy="322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Рабочий стол\Окружное по ФГ\КЦСОН\Фото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6684" y="3883298"/>
            <a:ext cx="3207659" cy="29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Рабочий стол\Окружное по ФГ\КЦСОН\Фото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8739" y="3672092"/>
            <a:ext cx="2422360" cy="322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88229" y="1154932"/>
            <a:ext cx="84037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Проект банка России «Он-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лайн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занятия по финансовой грамотности для старшего поколения»: 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«Экономия для жизни»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«Что нужно знать и как избежать ошибок при выборе вклада»</a:t>
            </a:r>
          </a:p>
          <a:p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Сюжетно-ролевые игры для детей «Магазин» «Ярмарка»</a:t>
            </a:r>
          </a:p>
          <a:p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Профилактические беседы с гражданами пожилого возраста по теме «Распространение схем мошеннических действий»</a:t>
            </a:r>
          </a:p>
          <a:p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991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5950857" cy="1814286"/>
          </a:xfrm>
        </p:spPr>
        <p:txBody>
          <a:bodyPr>
            <a:normAutofit/>
          </a:bodyPr>
          <a:lstStyle/>
          <a:p>
            <a:pPr lvl="0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КГКУ «Лесосибирский детский дом им. Ф.Э. Дзержинского»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36514507"/>
              </p:ext>
            </p:extLst>
          </p:nvPr>
        </p:nvGraphicFramePr>
        <p:xfrm>
          <a:off x="29029" y="2180814"/>
          <a:ext cx="3685360" cy="2551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5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1274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Финансовые игры:</a:t>
                      </a:r>
                      <a:endParaRPr lang="ru-RU" sz="24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841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«Игра в жизнь»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84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«Шаги к успеху»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 smtClean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43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«Финансовые ребусы»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103" name="Picture 7" descr="D:\Рабочий стол\ФГ окружное\01-11-2023_13-14-57\deee8ab0-debd-4de7-8859-003b334938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5315" y="1353895"/>
            <a:ext cx="3410857" cy="255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Рабочий стол\ФГ окружное\01-11-2023_13-14-57\e5f07d5b-468c-478b-a2b4-280ec805da4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5315" y="4151085"/>
            <a:ext cx="3454399" cy="25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Рабочий стол\ФГ окружное\01-11-2023_13-14-57\e6e75e49-5b9d-457b-af2b-0c8d3ee2692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3887" y="2783508"/>
            <a:ext cx="3646872" cy="273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5534" y="5061461"/>
            <a:ext cx="3605607" cy="11755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Неделя погружения «Финансовая грамотность»</a:t>
            </a:r>
          </a:p>
        </p:txBody>
      </p:sp>
    </p:spTree>
    <p:extLst>
      <p:ext uri="{BB962C8B-B14F-4D97-AF65-F5344CB8AC3E}">
        <p14:creationId xmlns:p14="http://schemas.microsoft.com/office/powerpoint/2010/main" xmlns="" val="370251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92344" y="379802"/>
            <a:ext cx="2480729" cy="6391112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7043" y="1707809"/>
            <a:ext cx="2601222" cy="42202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048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Средства массовой информации: </a:t>
            </a: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социальные сети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59249572"/>
              </p:ext>
            </p:extLst>
          </p:nvPr>
        </p:nvGraphicFramePr>
        <p:xfrm>
          <a:off x="188314" y="903064"/>
          <a:ext cx="3381827" cy="5265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84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33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870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Мероприятия</a:t>
                      </a:r>
                      <a:endParaRPr lang="ru-RU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Материалы</a:t>
                      </a:r>
                      <a:endParaRPr lang="ru-RU" sz="18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4405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Финансовая безопасность 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32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4405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Памятки и листовки 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2517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События по ФГ 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3904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Информирование о социальном контракте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29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06293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Рубрика «Осторожно мошенники» 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58</a:t>
                      </a:r>
                    </a:p>
                    <a:p>
                      <a:pPr algn="ctr"/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0647" y="1596571"/>
            <a:ext cx="2657316" cy="44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747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3682163"/>
              </p:ext>
            </p:extLst>
          </p:nvPr>
        </p:nvGraphicFramePr>
        <p:xfrm>
          <a:off x="8919355" y="1474338"/>
          <a:ext cx="3131383" cy="3263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7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92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22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163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Год </a:t>
                      </a:r>
                      <a:endParaRPr lang="ru-RU" sz="18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Публикации</a:t>
                      </a:r>
                      <a:endParaRPr lang="ru-RU" sz="18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Материалы</a:t>
                      </a:r>
                      <a:endParaRPr lang="ru-RU" sz="18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24818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2022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Финансовая грамотность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16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98464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2023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Финансовая грамотность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052" name="Picture 4" descr="D:\Рабочий стол\Окружное по ФГ\ЗЕ\Итог1_Страница_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1" t="8387" r="3915" b="4244"/>
          <a:stretch/>
        </p:blipFill>
        <p:spPr bwMode="auto">
          <a:xfrm>
            <a:off x="348961" y="1108317"/>
            <a:ext cx="4180114" cy="575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Рабочий стол\Окружное по ФГ\ЗЕ\Страницы из ZE_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22231" r="4530" b="33364"/>
          <a:stretch/>
        </p:blipFill>
        <p:spPr bwMode="auto">
          <a:xfrm>
            <a:off x="3771481" y="1203852"/>
            <a:ext cx="3733320" cy="529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Рабочий стол\Окружное по ФГ\ЗЕ\Итог1_Страница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67" t="27880" r="35363" b="10790"/>
          <a:stretch/>
        </p:blipFill>
        <p:spPr bwMode="auto">
          <a:xfrm>
            <a:off x="5827848" y="2680878"/>
            <a:ext cx="2991406" cy="445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Рабочий стол\Окружное по ФГ\ЗЕ\Итог1_Страница_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872" t="45243" r="3857" b="20233"/>
          <a:stretch/>
        </p:blipFill>
        <p:spPr bwMode="auto">
          <a:xfrm>
            <a:off x="190634" y="3093454"/>
            <a:ext cx="3164114" cy="390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70048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Средства массовой информации: </a:t>
            </a: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газета «Заря Енисея»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9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3135085" cy="4206875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</a:rPr>
              <a:t>Приоритетные направления</a:t>
            </a:r>
            <a:endParaRPr lang="ru-RU" sz="3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9600" y="1494971"/>
            <a:ext cx="9042400" cy="4605578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ru-RU" sz="2700" dirty="0" smtClean="0">
                <a:solidFill>
                  <a:schemeClr val="accent1">
                    <a:lumMod val="50000"/>
                  </a:schemeClr>
                </a:solidFill>
              </a:rPr>
              <a:t>Формирование нового состава рабочей группы  по финансовой грамотности на уровне главы города.</a:t>
            </a:r>
          </a:p>
          <a:p>
            <a:pPr marL="0" indent="0">
              <a:buNone/>
            </a:pPr>
            <a:r>
              <a:rPr lang="ru-RU" sz="2700" dirty="0" smtClean="0">
                <a:solidFill>
                  <a:schemeClr val="accent1">
                    <a:lumMod val="50000"/>
                  </a:schemeClr>
                </a:solidFill>
              </a:rPr>
              <a:t>Привлечение новых субъектов к процессу формирования финансовой грамотности населения</a:t>
            </a:r>
          </a:p>
          <a:p>
            <a:pPr marL="0" indent="0"/>
            <a:r>
              <a:rPr lang="ru-RU" sz="2700" dirty="0" smtClean="0">
                <a:solidFill>
                  <a:schemeClr val="accent1">
                    <a:lumMod val="50000"/>
                  </a:schemeClr>
                </a:solidFill>
              </a:rPr>
              <a:t>Формирование межотраслевого плана на 2024-2025 годы.</a:t>
            </a:r>
          </a:p>
          <a:p>
            <a:pPr marL="0" indent="0">
              <a:buNone/>
            </a:pPr>
            <a:r>
              <a:rPr lang="ru-RU" sz="2700" dirty="0" smtClean="0">
                <a:solidFill>
                  <a:schemeClr val="accent1">
                    <a:lumMod val="50000"/>
                  </a:schemeClr>
                </a:solidFill>
              </a:rPr>
              <a:t>Включение в план практико-ориентированных мероприятий для разных слоев населения. </a:t>
            </a:r>
          </a:p>
          <a:p>
            <a:pPr marL="0" indent="0">
              <a:buNone/>
            </a:pPr>
            <a:r>
              <a:rPr lang="ru-RU" sz="2700" dirty="0" smtClean="0">
                <a:solidFill>
                  <a:schemeClr val="accent1">
                    <a:lumMod val="50000"/>
                  </a:schemeClr>
                </a:solidFill>
              </a:rPr>
              <a:t>Разработка муниципальных конкурсов по финансовой грамотности для разных категорий населения.</a:t>
            </a:r>
          </a:p>
          <a:p>
            <a:r>
              <a:rPr lang="ru-RU" sz="2700" dirty="0" smtClean="0">
                <a:solidFill>
                  <a:schemeClr val="accent1">
                    <a:lumMod val="50000"/>
                  </a:schemeClr>
                </a:solidFill>
              </a:rPr>
              <a:t>Повышение квалификации по теме «Финансовая грамотность»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40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3371" y="2772229"/>
            <a:ext cx="5979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Спасибо за внимание!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710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xmlns="" val="428728309"/>
              </p:ext>
            </p:extLst>
          </p:nvPr>
        </p:nvGraphicFramePr>
        <p:xfrm>
          <a:off x="-1413991" y="906535"/>
          <a:ext cx="9929587" cy="5985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-934684" y="0"/>
            <a:ext cx="9396513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Межотраслевой ресурс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49778" y="2941374"/>
            <a:ext cx="1468889" cy="89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Дети и подростки</a:t>
            </a:r>
            <a:endParaRPr lang="ru-RU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94955" y="5417586"/>
            <a:ext cx="1660523" cy="4281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Молодежь</a:t>
            </a:r>
            <a:endParaRPr lang="ru-RU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79476" y="4321150"/>
            <a:ext cx="2239191" cy="8647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Экономически активные взрослые</a:t>
            </a:r>
            <a:endParaRPr lang="ru-RU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0" y="6272651"/>
            <a:ext cx="3657600" cy="4427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Граждане старшего возраста</a:t>
            </a:r>
            <a:endParaRPr lang="ru-RU" b="1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232350" y="296768"/>
            <a:ext cx="4785478" cy="14773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7191910" y="296768"/>
            <a:ext cx="48259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Дошкольные учреждения</a:t>
            </a:r>
            <a:endParaRPr lang="ru-RU" sz="15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Общеобразовательные учреждения</a:t>
            </a:r>
          </a:p>
          <a:p>
            <a:pPr lvl="0"/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</a:rPr>
              <a:t>Центр дополнительного образования</a:t>
            </a:r>
            <a:endParaRPr lang="ru-RU" sz="15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КГКУ «Лесосибирский детский дом им. Ф.Э. Дзержинского»</a:t>
            </a:r>
          </a:p>
          <a:p>
            <a:pPr lvl="0"/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</a:rPr>
              <a:t>ВУЗы и СПО</a:t>
            </a:r>
            <a:endParaRPr lang="ru-RU" sz="1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168910" y="1955682"/>
            <a:ext cx="49203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МБУК «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</a:rPr>
              <a:t>Централизованная библиотечная система»</a:t>
            </a:r>
            <a:endParaRPr lang="ru-RU" sz="15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МБУК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1500" b="1" dirty="0" err="1" smtClean="0">
                <a:solidFill>
                  <a:schemeClr val="accent1">
                    <a:lumMod val="75000"/>
                  </a:schemeClr>
                </a:solidFill>
              </a:rPr>
              <a:t>Лесосибирский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краеведческий </a:t>
            </a:r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</a:rPr>
              <a:t>музей»</a:t>
            </a:r>
            <a:endParaRPr lang="ru-RU" sz="1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145102" y="2622752"/>
            <a:ext cx="48743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МБУ «Молодежный центр»</a:t>
            </a:r>
            <a:endParaRPr lang="ru-RU" sz="15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Центр «Мой бизнес»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214911" y="3348893"/>
            <a:ext cx="487434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Краевой центр социального обслуживания населения</a:t>
            </a:r>
            <a:endParaRPr lang="ru-RU" sz="1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214911" y="3814460"/>
            <a:ext cx="480291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Отдел МВД России по </a:t>
            </a:r>
            <a:r>
              <a:rPr lang="ru-RU" sz="1500" b="1" dirty="0" err="1">
                <a:solidFill>
                  <a:schemeClr val="accent1">
                    <a:lumMod val="75000"/>
                  </a:schemeClr>
                </a:solidFill>
              </a:rPr>
              <a:t>г.Лесосибирску</a:t>
            </a:r>
            <a:endParaRPr lang="ru-RU" sz="1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214911" y="4239723"/>
            <a:ext cx="484416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Межрайонная инспекция ФНС России №9 по Красноярскому краю</a:t>
            </a:r>
            <a:endParaRPr lang="ru-RU" sz="15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Банки на территории </a:t>
            </a:r>
            <a:r>
              <a:rPr lang="ru-RU" sz="1500" b="1" dirty="0" err="1">
                <a:solidFill>
                  <a:schemeClr val="accent1">
                    <a:lumMod val="75000"/>
                  </a:schemeClr>
                </a:solidFill>
              </a:rPr>
              <a:t>г.Лесосибирска</a:t>
            </a:r>
            <a:endParaRPr lang="ru-RU" sz="1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191910" y="5202476"/>
            <a:ext cx="49203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Территориальный отдел Управления </a:t>
            </a:r>
            <a:r>
              <a:rPr lang="ru-RU" sz="1500" b="1" dirty="0" err="1">
                <a:solidFill>
                  <a:schemeClr val="accent1">
                    <a:lumMod val="75000"/>
                  </a:schemeClr>
                </a:solidFill>
              </a:rPr>
              <a:t>Роспотребнадзора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 по Красноярскому краю в г. Лесосибирске</a:t>
            </a:r>
            <a:endParaRPr lang="ru-RU" sz="1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214911" y="5880236"/>
            <a:ext cx="492034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Газета «Заря Енисея»</a:t>
            </a:r>
            <a:endParaRPr lang="ru-RU" sz="15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ru-RU" sz="1500" b="1" dirty="0" err="1">
                <a:solidFill>
                  <a:schemeClr val="accent1">
                    <a:lumMod val="75000"/>
                  </a:schemeClr>
                </a:solidFill>
              </a:rPr>
              <a:t>Лесосибирское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 телевидение</a:t>
            </a:r>
          </a:p>
          <a:p>
            <a:pPr lvl="0"/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Социальные сети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214910" y="5881916"/>
            <a:ext cx="4844165" cy="7831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7214911" y="5202476"/>
            <a:ext cx="4848029" cy="5539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14911" y="4263825"/>
            <a:ext cx="4829076" cy="7831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214911" y="3778763"/>
            <a:ext cx="4813988" cy="3915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232350" y="3309446"/>
            <a:ext cx="4872726" cy="3231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214909" y="2622751"/>
            <a:ext cx="4858445" cy="5539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232350" y="2002971"/>
            <a:ext cx="4826726" cy="4794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5" name="Прямая со стрелкой 44"/>
          <p:cNvCxnSpPr/>
          <p:nvPr/>
        </p:nvCxnSpPr>
        <p:spPr>
          <a:xfrm flipV="1">
            <a:off x="6995886" y="1248229"/>
            <a:ext cx="236464" cy="525867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endCxn id="43" idx="1"/>
          </p:cNvCxnSpPr>
          <p:nvPr/>
        </p:nvCxnSpPr>
        <p:spPr>
          <a:xfrm flipV="1">
            <a:off x="6982683" y="2242720"/>
            <a:ext cx="249667" cy="16945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endCxn id="42" idx="1"/>
          </p:cNvCxnSpPr>
          <p:nvPr/>
        </p:nvCxnSpPr>
        <p:spPr>
          <a:xfrm flipV="1">
            <a:off x="6978445" y="2899751"/>
            <a:ext cx="236464" cy="202345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endCxn id="41" idx="1"/>
          </p:cNvCxnSpPr>
          <p:nvPr/>
        </p:nvCxnSpPr>
        <p:spPr>
          <a:xfrm flipV="1">
            <a:off x="6989284" y="3471029"/>
            <a:ext cx="243066" cy="23159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endCxn id="40" idx="1"/>
          </p:cNvCxnSpPr>
          <p:nvPr/>
        </p:nvCxnSpPr>
        <p:spPr>
          <a:xfrm flipV="1">
            <a:off x="7012696" y="3974551"/>
            <a:ext cx="202215" cy="253936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V="1">
            <a:off x="6995886" y="4679035"/>
            <a:ext cx="236464" cy="76828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6977298" y="5340003"/>
            <a:ext cx="236464" cy="13947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6976489" y="5961933"/>
            <a:ext cx="225626" cy="155779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7110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213065142"/>
              </p:ext>
            </p:extLst>
          </p:nvPr>
        </p:nvGraphicFramePr>
        <p:xfrm>
          <a:off x="203199" y="0"/>
          <a:ext cx="59018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D:\Рабочий стол\Окружное по ФГ\фото ДОУ\ДОУ 10 Брейн-ринг 18 чел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5070" y="493486"/>
            <a:ext cx="6088743" cy="608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62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656790691"/>
              </p:ext>
            </p:extLst>
          </p:nvPr>
        </p:nvGraphicFramePr>
        <p:xfrm>
          <a:off x="159656" y="-174172"/>
          <a:ext cx="6676572" cy="7315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E:\Окружное по ФГ\СОШ\СОШ №1 ФГ\16989174992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9320" y="3222169"/>
            <a:ext cx="2410184" cy="322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Окружное по ФГ\СОШ\СОШ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3234" y="551542"/>
            <a:ext cx="2672443" cy="35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602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3137038170"/>
              </p:ext>
            </p:extLst>
          </p:nvPr>
        </p:nvGraphicFramePr>
        <p:xfrm>
          <a:off x="133307" y="0"/>
          <a:ext cx="6731949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E:\Окружное по ФГ\СОШ\СОШ 4\IMG_20231105_183027_3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7791" y="330199"/>
            <a:ext cx="4301068" cy="322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Окружное по ФГ\СОШ\СОШ 4\IMG_20231105_183047_16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3773" y="4140199"/>
            <a:ext cx="3135086" cy="235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06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6828"/>
            <a:ext cx="3077030" cy="438331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Краевой семейный финансовый фестиваль</a:t>
            </a:r>
            <a:b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Всероссийская неделя финансовой грамотности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2709334965"/>
              </p:ext>
            </p:extLst>
          </p:nvPr>
        </p:nvGraphicFramePr>
        <p:xfrm>
          <a:off x="5014791" y="4455885"/>
          <a:ext cx="5391953" cy="2605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1626094130"/>
              </p:ext>
            </p:extLst>
          </p:nvPr>
        </p:nvGraphicFramePr>
        <p:xfrm>
          <a:off x="3116513" y="1172525"/>
          <a:ext cx="3871979" cy="1831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3249523150"/>
              </p:ext>
            </p:extLst>
          </p:nvPr>
        </p:nvGraphicFramePr>
        <p:xfrm>
          <a:off x="5803956" y="2728685"/>
          <a:ext cx="3327287" cy="1959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336983797"/>
              </p:ext>
            </p:extLst>
          </p:nvPr>
        </p:nvGraphicFramePr>
        <p:xfrm>
          <a:off x="7707086" y="1161143"/>
          <a:ext cx="3715657" cy="1901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695636495"/>
              </p:ext>
            </p:extLst>
          </p:nvPr>
        </p:nvGraphicFramePr>
        <p:xfrm>
          <a:off x="2772230" y="2685144"/>
          <a:ext cx="3323770" cy="1886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3249049008"/>
              </p:ext>
            </p:extLst>
          </p:nvPr>
        </p:nvGraphicFramePr>
        <p:xfrm>
          <a:off x="9521371" y="2670628"/>
          <a:ext cx="2670629" cy="1973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049484" y="531165"/>
            <a:ext cx="1277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2021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85541" y="531164"/>
            <a:ext cx="1277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2022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67600" y="531165"/>
            <a:ext cx="1277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2023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40799" y="545677"/>
            <a:ext cx="1277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…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198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352" y="0"/>
            <a:ext cx="10972800" cy="1143000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Культура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8813655"/>
              </p:ext>
            </p:extLst>
          </p:nvPr>
        </p:nvGraphicFramePr>
        <p:xfrm>
          <a:off x="5994402" y="953472"/>
          <a:ext cx="6095999" cy="5723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53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971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35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618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Практика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Кол-во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275">
                <a:tc rowSpan="4"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Финансовая грамотность  для учащихся школ </a:t>
                      </a:r>
                    </a:p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«Живется, у кого денежка ведется» </a:t>
                      </a:r>
                    </a:p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(ЦБС)</a:t>
                      </a:r>
                      <a:endParaRPr lang="ru-RU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Тема 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275"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Урок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3627"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Пост в </a:t>
                      </a:r>
                      <a:r>
                        <a:rPr lang="ru-RU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соц.сети</a:t>
                      </a:r>
                      <a:endParaRPr lang="ru-RU" b="1" dirty="0" smtClean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762"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Участники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0644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Экономический калейдоскоп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«Азбука гнома-эконома»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(ЦБС)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Тема 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0644">
                <a:tc vMerge="1">
                  <a:txBody>
                    <a:bodyPr/>
                    <a:lstStyle/>
                    <a:p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Урок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83627">
                <a:tc vMerge="1">
                  <a:txBody>
                    <a:bodyPr/>
                    <a:lstStyle/>
                    <a:p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Пост в </a:t>
                      </a:r>
                      <a:r>
                        <a:rPr lang="ru-RU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соц.сети</a:t>
                      </a:r>
                      <a:endParaRPr lang="ru-RU" b="1" dirty="0" smtClean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3252">
                <a:tc vMerge="1">
                  <a:txBody>
                    <a:bodyPr/>
                    <a:lstStyle/>
                    <a:p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Участники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3998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"Путешествие в прошлое денег»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(Лесосибирский</a:t>
                      </a:r>
                      <a:r>
                        <a:rPr lang="ru-RU" sz="20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</a:rPr>
                        <a:t> краеведческий музей)</a:t>
                      </a:r>
                      <a:endParaRPr lang="ru-RU" sz="2000" b="1" dirty="0" smtClean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Участники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4098" name="Picture 2" descr="E:\Окружное по ФГ\СОШ\Лицей\фото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70" b="9131"/>
          <a:stretch/>
        </p:blipFill>
        <p:spPr bwMode="auto">
          <a:xfrm>
            <a:off x="263856" y="138369"/>
            <a:ext cx="3102477" cy="341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C:\Users\ninaj\Desktop\1Б\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66" b="15632"/>
          <a:stretch/>
        </p:blipFill>
        <p:spPr bwMode="auto">
          <a:xfrm>
            <a:off x="2761017" y="2656981"/>
            <a:ext cx="3105150" cy="3817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078" y="3316406"/>
            <a:ext cx="2113528" cy="3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244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чий стол\Окружное по ФГ\ЗЕ\Итог1_Страница_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3" t="2503" r="3554" b="48983"/>
          <a:stretch/>
        </p:blipFill>
        <p:spPr bwMode="auto">
          <a:xfrm>
            <a:off x="5689600" y="278995"/>
            <a:ext cx="6186614" cy="468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02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Молодежная</a:t>
            </a:r>
            <a:r>
              <a:rPr lang="ru-RU" sz="4000" b="1" dirty="0" smtClean="0"/>
              <a:t> 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политика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4572" y="4058144"/>
            <a:ext cx="3585028" cy="2713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917" y="1204088"/>
            <a:ext cx="53943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Муниципальный конкурс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молодежных проектов «Инициатива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  <a:p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Центр «Мой бизнес»</a:t>
            </a:r>
          </a:p>
          <a:p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Городской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форум «Лесосибирск. Точка роста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«Бизнес с 0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«Проектная деятельность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«Финансовая грамотность»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26" t="30734" r="28624" b="24096"/>
          <a:stretch/>
        </p:blipFill>
        <p:spPr bwMode="auto">
          <a:xfrm>
            <a:off x="173918" y="4034865"/>
            <a:ext cx="6257169" cy="273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78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Рабочий стол\ФГ окружное\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120" r="60108"/>
          <a:stretch/>
        </p:blipFill>
        <p:spPr bwMode="auto">
          <a:xfrm>
            <a:off x="-119288" y="0"/>
            <a:ext cx="6325091" cy="689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200" y="1224977"/>
            <a:ext cx="3598273" cy="5381489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81356728"/>
              </p:ext>
            </p:extLst>
          </p:nvPr>
        </p:nvGraphicFramePr>
        <p:xfrm>
          <a:off x="39099" y="1224977"/>
          <a:ext cx="3762374" cy="1711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26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3199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Профилактическая работа</a:t>
                      </a:r>
                      <a:endParaRPr lang="ru-RU" sz="24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855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Год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Кол-во мероприятий</a:t>
                      </a:r>
                      <a:endParaRPr lang="ru-RU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0195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84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66718" y="1224977"/>
            <a:ext cx="2525485" cy="4887716"/>
          </a:xfrm>
          <a:prstGeom prst="rect">
            <a:avLst/>
          </a:prstGeom>
        </p:spPr>
      </p:pic>
      <p:pic>
        <p:nvPicPr>
          <p:cNvPr id="2050" name="Picture 2" descr="D:\Рабочий стол\Окружное по ФГ\ЗЕ\Итог1_Страница_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695" t="45100" r="3144" b="20609"/>
          <a:stretch/>
        </p:blipFill>
        <p:spPr bwMode="auto">
          <a:xfrm>
            <a:off x="4473484" y="1224977"/>
            <a:ext cx="3853543" cy="503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57600" y="0"/>
            <a:ext cx="815884" cy="1224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03288" y="4098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Отдел МВД России по г. Лесосибирску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340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1317</TotalTime>
  <Words>747</Words>
  <Application>Microsoft Office PowerPoint</Application>
  <PresentationFormat>Произвольный</PresentationFormat>
  <Paragraphs>208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Межотраслевой ресурс</vt:lpstr>
      <vt:lpstr>Слайд 3</vt:lpstr>
      <vt:lpstr>Слайд 4</vt:lpstr>
      <vt:lpstr>Слайд 5</vt:lpstr>
      <vt:lpstr>Краевой семейный финансовый фестиваль  Всероссийская неделя финансовой грамотности</vt:lpstr>
      <vt:lpstr>Культура</vt:lpstr>
      <vt:lpstr>Молодежная политика</vt:lpstr>
      <vt:lpstr>Слайд 9</vt:lpstr>
      <vt:lpstr>Слайд 10</vt:lpstr>
      <vt:lpstr>Комплексный центр социального обслуживания населения «Лесосибирский»</vt:lpstr>
      <vt:lpstr>КГКУ «Лесосибирский детский дом им. Ф.Э. Дзержинского»</vt:lpstr>
      <vt:lpstr>Средства массовой информации:  социальные сети</vt:lpstr>
      <vt:lpstr>Средства массовой информации:  газета «Заря Енисея»</vt:lpstr>
      <vt:lpstr>Приоритетные направления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Нина Краевская</dc:creator>
  <cp:lastModifiedBy>Сенюта Людмила Алексеевна</cp:lastModifiedBy>
  <cp:revision>105</cp:revision>
  <dcterms:created xsi:type="dcterms:W3CDTF">2023-08-20T08:25:49Z</dcterms:created>
  <dcterms:modified xsi:type="dcterms:W3CDTF">2023-11-15T01:45:18Z</dcterms:modified>
</cp:coreProperties>
</file>